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5"/>
  </p:notesMasterIdLst>
  <p:sldIdLst>
    <p:sldId id="256" r:id="rId5"/>
    <p:sldId id="258" r:id="rId6"/>
    <p:sldId id="283" r:id="rId7"/>
    <p:sldId id="284" r:id="rId8"/>
    <p:sldId id="269" r:id="rId9"/>
    <p:sldId id="268" r:id="rId10"/>
    <p:sldId id="312" r:id="rId11"/>
    <p:sldId id="286" r:id="rId12"/>
    <p:sldId id="281" r:id="rId13"/>
    <p:sldId id="318" r:id="rId14"/>
    <p:sldId id="310" r:id="rId15"/>
    <p:sldId id="287" r:id="rId16"/>
    <p:sldId id="324" r:id="rId17"/>
    <p:sldId id="271" r:id="rId18"/>
    <p:sldId id="301" r:id="rId19"/>
    <p:sldId id="307" r:id="rId20"/>
    <p:sldId id="313" r:id="rId21"/>
    <p:sldId id="314" r:id="rId22"/>
    <p:sldId id="273" r:id="rId23"/>
    <p:sldId id="294" r:id="rId24"/>
    <p:sldId id="272" r:id="rId25"/>
    <p:sldId id="303" r:id="rId26"/>
    <p:sldId id="302" r:id="rId27"/>
    <p:sldId id="305" r:id="rId28"/>
    <p:sldId id="304" r:id="rId29"/>
    <p:sldId id="288" r:id="rId30"/>
    <p:sldId id="317" r:id="rId31"/>
    <p:sldId id="274" r:id="rId32"/>
    <p:sldId id="316" r:id="rId33"/>
    <p:sldId id="320" r:id="rId34"/>
    <p:sldId id="295" r:id="rId35"/>
    <p:sldId id="298" r:id="rId36"/>
    <p:sldId id="321" r:id="rId37"/>
    <p:sldId id="322" r:id="rId38"/>
    <p:sldId id="276" r:id="rId39"/>
    <p:sldId id="296" r:id="rId40"/>
    <p:sldId id="297" r:id="rId41"/>
    <p:sldId id="289" r:id="rId42"/>
    <p:sldId id="278" r:id="rId43"/>
    <p:sldId id="319" r:id="rId44"/>
    <p:sldId id="299" r:id="rId45"/>
    <p:sldId id="327" r:id="rId46"/>
    <p:sldId id="290" r:id="rId47"/>
    <p:sldId id="292" r:id="rId48"/>
    <p:sldId id="328" r:id="rId49"/>
    <p:sldId id="279" r:id="rId50"/>
    <p:sldId id="329" r:id="rId51"/>
    <p:sldId id="331" r:id="rId52"/>
    <p:sldId id="270" r:id="rId53"/>
    <p:sldId id="330" r:id="rId54"/>
  </p:sldIdLst>
  <p:sldSz cx="18288000" cy="10287000"/>
  <p:notesSz cx="6858000" cy="9144000"/>
  <p:embeddedFontLst>
    <p:embeddedFont>
      <p:font typeface="Calibri" panose="020F0502020204030204" pitchFamily="3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Forte" panose="03060902040502070203" pitchFamily="66" charset="0"/>
      <p:regular r:id="rId68"/>
    </p:embeddedFont>
    <p:embeddedFont>
      <p:font typeface="Franklin Gothic Book" panose="020B0503020102020204" pitchFamily="34" charset="0"/>
      <p:regular r:id="rId69"/>
      <p:italic r:id="rId70"/>
    </p:embeddedFont>
    <p:embeddedFont>
      <p:font typeface="Roboto" panose="02000000000000000000" pitchFamily="2" charset="0"/>
      <p:regular r:id="rId71"/>
      <p:bold r:id="rId72"/>
      <p:italic r:id="rId73"/>
      <p:boldItalic r:id="rId74"/>
    </p:embeddedFont>
    <p:embeddedFont>
      <p:font typeface="Roboto Bold" panose="02000000000000000000" pitchFamily="2" charset="0"/>
      <p:regular r:id="rId75"/>
      <p:bold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7B4696E-726F-4939-BE89-C94CF626AF6A}">
          <p14:sldIdLst>
            <p14:sldId id="256"/>
            <p14:sldId id="258"/>
            <p14:sldId id="283"/>
            <p14:sldId id="284"/>
          </p14:sldIdLst>
        </p14:section>
        <p14:section name="Workflow Summary" id="{5016F106-CC94-4E90-8429-7E00B1DDF3BD}">
          <p14:sldIdLst>
            <p14:sldId id="269"/>
            <p14:sldId id="268"/>
            <p14:sldId id="312"/>
          </p14:sldIdLst>
        </p14:section>
        <p14:section name="Step 0: Setup and Deployment" id="{50B4AAC9-8732-4F79-8936-C67BAA2DD121}">
          <p14:sldIdLst>
            <p14:sldId id="286"/>
            <p14:sldId id="281"/>
            <p14:sldId id="318"/>
            <p14:sldId id="310"/>
          </p14:sldIdLst>
        </p14:section>
        <p14:section name="Step 1 + 2: Dynamo" id="{367E57D8-F4C4-4BD2-94EF-6A23FF42C10A}">
          <p14:sldIdLst>
            <p14:sldId id="287"/>
            <p14:sldId id="324"/>
            <p14:sldId id="271"/>
            <p14:sldId id="301"/>
            <p14:sldId id="307"/>
            <p14:sldId id="313"/>
            <p14:sldId id="314"/>
            <p14:sldId id="273"/>
            <p14:sldId id="294"/>
            <p14:sldId id="272"/>
            <p14:sldId id="303"/>
            <p14:sldId id="302"/>
            <p14:sldId id="305"/>
            <p14:sldId id="304"/>
          </p14:sldIdLst>
        </p14:section>
        <p14:section name="Steps 3-5: Power BI" id="{B3B9E067-3923-46C3-8D60-3E930CDB89C9}">
          <p14:sldIdLst>
            <p14:sldId id="288"/>
            <p14:sldId id="317"/>
            <p14:sldId id="274"/>
            <p14:sldId id="316"/>
            <p14:sldId id="320"/>
            <p14:sldId id="295"/>
            <p14:sldId id="298"/>
            <p14:sldId id="321"/>
            <p14:sldId id="322"/>
            <p14:sldId id="276"/>
            <p14:sldId id="296"/>
            <p14:sldId id="297"/>
          </p14:sldIdLst>
        </p14:section>
        <p14:section name="Scaling Considerations" id="{EFDF4784-C400-42A6-9DBE-B995BE132920}">
          <p14:sldIdLst>
            <p14:sldId id="289"/>
            <p14:sldId id="278"/>
            <p14:sldId id="319"/>
            <p14:sldId id="299"/>
          </p14:sldIdLst>
        </p14:section>
        <p14:section name="Conclusion" id="{DE10BFA6-51E7-421E-8F16-CA1617708D99}">
          <p14:sldIdLst>
            <p14:sldId id="327"/>
            <p14:sldId id="290"/>
            <p14:sldId id="292"/>
          </p14:sldIdLst>
        </p14:section>
        <p14:section name="Extras / Details" id="{FBC318FB-B47D-4205-99C5-BC146968238A}">
          <p14:sldIdLst>
            <p14:sldId id="328"/>
            <p14:sldId id="279"/>
            <p14:sldId id="329"/>
            <p14:sldId id="331"/>
            <p14:sldId id="270"/>
            <p14:sldId id="3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DD5"/>
    <a:srgbClr val="FF00FF"/>
    <a:srgbClr val="9BBB59"/>
    <a:srgbClr val="93CDDD"/>
    <a:srgbClr val="FDE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A4D00-6B00-40C4-A974-6C984785B024}" v="406" dt="2023-06-12T22:15:22.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3" autoAdjust="0"/>
    <p:restoredTop sz="91163" autoAdjust="0"/>
  </p:normalViewPr>
  <p:slideViewPr>
    <p:cSldViewPr snapToGrid="0">
      <p:cViewPr varScale="1">
        <p:scale>
          <a:sx n="79" d="100"/>
          <a:sy n="79" d="100"/>
        </p:scale>
        <p:origin x="675" y="3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6.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rley, Therese" userId="S::tworley@thorntontomasetti.com::ccfe5975-bf82-4d96-a30c-c6f75d91b1e1" providerId="AD" clId="Web-{E40B1A50-B6D4-5F34-CD4F-84F210ED6509}"/>
    <pc:docChg chg="modSld">
      <pc:chgData name="Worley, Therese" userId="S::tworley@thorntontomasetti.com::ccfe5975-bf82-4d96-a30c-c6f75d91b1e1" providerId="AD" clId="Web-{E40B1A50-B6D4-5F34-CD4F-84F210ED6509}" dt="2023-06-07T15:30:57.605" v="2" actId="20577"/>
      <pc:docMkLst>
        <pc:docMk/>
      </pc:docMkLst>
      <pc:sldChg chg="modSp">
        <pc:chgData name="Worley, Therese" userId="S::tworley@thorntontomasetti.com::ccfe5975-bf82-4d96-a30c-c6f75d91b1e1" providerId="AD" clId="Web-{E40B1A50-B6D4-5F34-CD4F-84F210ED6509}" dt="2023-06-07T15:30:57.605" v="2" actId="20577"/>
        <pc:sldMkLst>
          <pc:docMk/>
          <pc:sldMk cId="0" sldId="258"/>
        </pc:sldMkLst>
        <pc:spChg chg="mod">
          <ac:chgData name="Worley, Therese" userId="S::tworley@thorntontomasetti.com::ccfe5975-bf82-4d96-a30c-c6f75d91b1e1" providerId="AD" clId="Web-{E40B1A50-B6D4-5F34-CD4F-84F210ED6509}" dt="2023-06-07T15:30:57.605" v="2" actId="20577"/>
          <ac:spMkLst>
            <pc:docMk/>
            <pc:sldMk cId="0" sldId="258"/>
            <ac:spMk id="4" creationId="{00000000-0000-0000-0000-000000000000}"/>
          </ac:spMkLst>
        </pc:spChg>
      </pc:sldChg>
    </pc:docChg>
  </pc:docChgLst>
  <pc:docChgLst>
    <pc:chgData name="Feracor, James" userId="84027bb8-3bf2-4d48-b8cd-9732617c25f2" providerId="ADAL" clId="{47F87D30-78E2-4DE4-9AF4-98EDFC5DE98D}"/>
    <pc:docChg chg="undo redo custSel addSld delSld modSld sldOrd addSection delSection modSection">
      <pc:chgData name="Feracor, James" userId="84027bb8-3bf2-4d48-b8cd-9732617c25f2" providerId="ADAL" clId="{47F87D30-78E2-4DE4-9AF4-98EDFC5DE98D}" dt="2023-06-07T16:00:04.874" v="17197" actId="478"/>
      <pc:docMkLst>
        <pc:docMk/>
      </pc:docMkLst>
      <pc:sldChg chg="addSp delSp modSp mod">
        <pc:chgData name="Feracor, James" userId="84027bb8-3bf2-4d48-b8cd-9732617c25f2" providerId="ADAL" clId="{47F87D30-78E2-4DE4-9AF4-98EDFC5DE98D}" dt="2023-05-24T18:36:11.242" v="4606" actId="1076"/>
        <pc:sldMkLst>
          <pc:docMk/>
          <pc:sldMk cId="0" sldId="256"/>
        </pc:sldMkLst>
        <pc:spChg chg="add mod">
          <ac:chgData name="Feracor, James" userId="84027bb8-3bf2-4d48-b8cd-9732617c25f2" providerId="ADAL" clId="{47F87D30-78E2-4DE4-9AF4-98EDFC5DE98D}" dt="2023-05-24T18:32:23.657" v="4604" actId="207"/>
          <ac:spMkLst>
            <pc:docMk/>
            <pc:sldMk cId="0" sldId="256"/>
            <ac:spMk id="9" creationId="{9BA63C9D-477C-A967-50FF-C15E2EBE4D73}"/>
          </ac:spMkLst>
        </pc:spChg>
        <pc:spChg chg="mod">
          <ac:chgData name="Feracor, James" userId="84027bb8-3bf2-4d48-b8cd-9732617c25f2" providerId="ADAL" clId="{47F87D30-78E2-4DE4-9AF4-98EDFC5DE98D}" dt="2023-05-24T16:00:04.896" v="312" actId="207"/>
          <ac:spMkLst>
            <pc:docMk/>
            <pc:sldMk cId="0" sldId="256"/>
            <ac:spMk id="15" creationId="{00000000-0000-0000-0000-000000000000}"/>
          </ac:spMkLst>
        </pc:spChg>
        <pc:spChg chg="mod topLvl">
          <ac:chgData name="Feracor, James" userId="84027bb8-3bf2-4d48-b8cd-9732617c25f2" providerId="ADAL" clId="{47F87D30-78E2-4DE4-9AF4-98EDFC5DE98D}" dt="2023-05-24T18:31:56.223" v="4603" actId="1076"/>
          <ac:spMkLst>
            <pc:docMk/>
            <pc:sldMk cId="0" sldId="256"/>
            <ac:spMk id="16" creationId="{00000000-0000-0000-0000-000000000000}"/>
          </ac:spMkLst>
        </pc:spChg>
        <pc:spChg chg="mod">
          <ac:chgData name="Feracor, James" userId="84027bb8-3bf2-4d48-b8cd-9732617c25f2" providerId="ADAL" clId="{47F87D30-78E2-4DE4-9AF4-98EDFC5DE98D}" dt="2023-05-24T18:36:09.122" v="4605"/>
          <ac:spMkLst>
            <pc:docMk/>
            <pc:sldMk cId="0" sldId="256"/>
            <ac:spMk id="18" creationId="{908BE7E4-9A40-332B-D9A0-F8D3DB98711E}"/>
          </ac:spMkLst>
        </pc:spChg>
        <pc:spChg chg="add mod topLvl">
          <ac:chgData name="Feracor, James" userId="84027bb8-3bf2-4d48-b8cd-9732617c25f2" providerId="ADAL" clId="{47F87D30-78E2-4DE4-9AF4-98EDFC5DE98D}" dt="2023-05-24T18:31:56.223" v="4603" actId="1076"/>
          <ac:spMkLst>
            <pc:docMk/>
            <pc:sldMk cId="0" sldId="256"/>
            <ac:spMk id="24" creationId="{89306074-094B-2598-6323-0AF637A33051}"/>
          </ac:spMkLst>
        </pc:spChg>
        <pc:spChg chg="add mod">
          <ac:chgData name="Feracor, James" userId="84027bb8-3bf2-4d48-b8cd-9732617c25f2" providerId="ADAL" clId="{47F87D30-78E2-4DE4-9AF4-98EDFC5DE98D}" dt="2023-05-24T18:31:56.223" v="4603" actId="1076"/>
          <ac:spMkLst>
            <pc:docMk/>
            <pc:sldMk cId="0" sldId="256"/>
            <ac:spMk id="27" creationId="{12093ABD-BA9F-50FC-4DE0-35567F1789C4}"/>
          </ac:spMkLst>
        </pc:spChg>
        <pc:spChg chg="add mod">
          <ac:chgData name="Feracor, James" userId="84027bb8-3bf2-4d48-b8cd-9732617c25f2" providerId="ADAL" clId="{47F87D30-78E2-4DE4-9AF4-98EDFC5DE98D}" dt="2023-05-24T18:31:56.223" v="4603" actId="1076"/>
          <ac:spMkLst>
            <pc:docMk/>
            <pc:sldMk cId="0" sldId="256"/>
            <ac:spMk id="31" creationId="{C3D09ED6-3CCA-BA63-C744-5A1000DAB038}"/>
          </ac:spMkLst>
        </pc:spChg>
        <pc:spChg chg="add del mod">
          <ac:chgData name="Feracor, James" userId="84027bb8-3bf2-4d48-b8cd-9732617c25f2" providerId="ADAL" clId="{47F87D30-78E2-4DE4-9AF4-98EDFC5DE98D}" dt="2023-05-24T15:59:23.607" v="282" actId="478"/>
          <ac:spMkLst>
            <pc:docMk/>
            <pc:sldMk cId="0" sldId="256"/>
            <ac:spMk id="33" creationId="{FBF6A429-77A1-D448-983C-EC758DA66525}"/>
          </ac:spMkLst>
        </pc:spChg>
        <pc:spChg chg="add mod">
          <ac:chgData name="Feracor, James" userId="84027bb8-3bf2-4d48-b8cd-9732617c25f2" providerId="ADAL" clId="{47F87D30-78E2-4DE4-9AF4-98EDFC5DE98D}" dt="2023-05-24T16:00:40.090" v="320" actId="14100"/>
          <ac:spMkLst>
            <pc:docMk/>
            <pc:sldMk cId="0" sldId="256"/>
            <ac:spMk id="34" creationId="{542F9E4B-4F4D-24AC-34C8-B0B265699003}"/>
          </ac:spMkLst>
        </pc:spChg>
        <pc:grpChg chg="add mod">
          <ac:chgData name="Feracor, James" userId="84027bb8-3bf2-4d48-b8cd-9732617c25f2" providerId="ADAL" clId="{47F87D30-78E2-4DE4-9AF4-98EDFC5DE98D}" dt="2023-05-24T18:31:56.223" v="4603" actId="1076"/>
          <ac:grpSpMkLst>
            <pc:docMk/>
            <pc:sldMk cId="0" sldId="256"/>
            <ac:grpSpMk id="10" creationId="{03C75FA4-70F6-B865-3DFC-35775F970C19}"/>
          </ac:grpSpMkLst>
        </pc:grpChg>
        <pc:grpChg chg="add mod">
          <ac:chgData name="Feracor, James" userId="84027bb8-3bf2-4d48-b8cd-9732617c25f2" providerId="ADAL" clId="{47F87D30-78E2-4DE4-9AF4-98EDFC5DE98D}" dt="2023-05-24T18:36:11.242" v="4606" actId="1076"/>
          <ac:grpSpMkLst>
            <pc:docMk/>
            <pc:sldMk cId="0" sldId="256"/>
            <ac:grpSpMk id="11" creationId="{6E0DD181-968C-3162-D0F8-1FF1B128EDBE}"/>
          </ac:grpSpMkLst>
        </pc:grpChg>
        <pc:grpChg chg="add del mod">
          <ac:chgData name="Feracor, James" userId="84027bb8-3bf2-4d48-b8cd-9732617c25f2" providerId="ADAL" clId="{47F87D30-78E2-4DE4-9AF4-98EDFC5DE98D}" dt="2023-05-24T15:58:18.257" v="242" actId="165"/>
          <ac:grpSpMkLst>
            <pc:docMk/>
            <pc:sldMk cId="0" sldId="256"/>
            <ac:grpSpMk id="30" creationId="{99F7F7DD-E499-D7C2-630F-EA022E08C61C}"/>
          </ac:grpSpMkLst>
        </pc:grpChg>
        <pc:grpChg chg="add mod">
          <ac:chgData name="Feracor, James" userId="84027bb8-3bf2-4d48-b8cd-9732617c25f2" providerId="ADAL" clId="{47F87D30-78E2-4DE4-9AF4-98EDFC5DE98D}" dt="2023-05-24T18:31:56.223" v="4603" actId="1076"/>
          <ac:grpSpMkLst>
            <pc:docMk/>
            <pc:sldMk cId="0" sldId="256"/>
            <ac:grpSpMk id="32" creationId="{A9BF2CB0-D6DD-0833-2DE6-67DDDD47104B}"/>
          </ac:grpSpMkLst>
        </pc:grpChg>
        <pc:picChg chg="mod">
          <ac:chgData name="Feracor, James" userId="84027bb8-3bf2-4d48-b8cd-9732617c25f2" providerId="ADAL" clId="{47F87D30-78E2-4DE4-9AF4-98EDFC5DE98D}" dt="2023-05-24T18:36:09.122" v="4605"/>
          <ac:picMkLst>
            <pc:docMk/>
            <pc:sldMk cId="0" sldId="256"/>
            <ac:picMk id="12" creationId="{69A242FE-12FA-1342-3010-BC364005FAD7}"/>
          </ac:picMkLst>
        </pc:picChg>
        <pc:picChg chg="mod">
          <ac:chgData name="Feracor, James" userId="84027bb8-3bf2-4d48-b8cd-9732617c25f2" providerId="ADAL" clId="{47F87D30-78E2-4DE4-9AF4-98EDFC5DE98D}" dt="2023-05-24T18:36:09.122" v="4605"/>
          <ac:picMkLst>
            <pc:docMk/>
            <pc:sldMk cId="0" sldId="256"/>
            <ac:picMk id="17" creationId="{47C86AD7-8981-3C8C-5F1C-75A24DD8D924}"/>
          </ac:picMkLst>
        </pc:picChg>
        <pc:picChg chg="add mod modCrop">
          <ac:chgData name="Feracor, James" userId="84027bb8-3bf2-4d48-b8cd-9732617c25f2" providerId="ADAL" clId="{47F87D30-78E2-4DE4-9AF4-98EDFC5DE98D}" dt="2023-05-24T18:31:56.223" v="4603" actId="1076"/>
          <ac:picMkLst>
            <pc:docMk/>
            <pc:sldMk cId="0" sldId="256"/>
            <ac:picMk id="26" creationId="{23D1A614-58E9-DABB-CB68-83472B3F5BB8}"/>
          </ac:picMkLst>
        </pc:picChg>
        <pc:picChg chg="add mod topLvl">
          <ac:chgData name="Feracor, James" userId="84027bb8-3bf2-4d48-b8cd-9732617c25f2" providerId="ADAL" clId="{47F87D30-78E2-4DE4-9AF4-98EDFC5DE98D}" dt="2023-05-24T18:31:56.223" v="4603" actId="1076"/>
          <ac:picMkLst>
            <pc:docMk/>
            <pc:sldMk cId="0" sldId="256"/>
            <ac:picMk id="28" creationId="{9E26099F-9905-2EA0-8AD2-16721734D41B}"/>
          </ac:picMkLst>
        </pc:picChg>
        <pc:picChg chg="add mod topLvl">
          <ac:chgData name="Feracor, James" userId="84027bb8-3bf2-4d48-b8cd-9732617c25f2" providerId="ADAL" clId="{47F87D30-78E2-4DE4-9AF4-98EDFC5DE98D}" dt="2023-05-24T18:31:56.223" v="4603" actId="1076"/>
          <ac:picMkLst>
            <pc:docMk/>
            <pc:sldMk cId="0" sldId="256"/>
            <ac:picMk id="29" creationId="{03D683A5-35F4-88C3-CF54-6EA2037709F4}"/>
          </ac:picMkLst>
        </pc:picChg>
        <pc:picChg chg="mod">
          <ac:chgData name="Feracor, James" userId="84027bb8-3bf2-4d48-b8cd-9732617c25f2" providerId="ADAL" clId="{47F87D30-78E2-4DE4-9AF4-98EDFC5DE98D}" dt="2023-05-24T18:31:56.223" v="4603" actId="1076"/>
          <ac:picMkLst>
            <pc:docMk/>
            <pc:sldMk cId="0" sldId="256"/>
            <ac:picMk id="1026" creationId="{F23BEB47-FC9B-43AE-7D5A-537E5CC5553C}"/>
          </ac:picMkLst>
        </pc:picChg>
      </pc:sldChg>
      <pc:sldChg chg="addSp delSp modSp del mod">
        <pc:chgData name="Feracor, James" userId="84027bb8-3bf2-4d48-b8cd-9732617c25f2" providerId="ADAL" clId="{47F87D30-78E2-4DE4-9AF4-98EDFC5DE98D}" dt="2023-06-02T02:28:40.450" v="8437" actId="47"/>
        <pc:sldMkLst>
          <pc:docMk/>
          <pc:sldMk cId="0" sldId="257"/>
        </pc:sldMkLst>
        <pc:spChg chg="add mod">
          <ac:chgData name="Feracor, James" userId="84027bb8-3bf2-4d48-b8cd-9732617c25f2" providerId="ADAL" clId="{47F87D30-78E2-4DE4-9AF4-98EDFC5DE98D}" dt="2023-05-24T15:52:49.203" v="113" actId="1076"/>
          <ac:spMkLst>
            <pc:docMk/>
            <pc:sldMk cId="0" sldId="257"/>
            <ac:spMk id="2" creationId="{2EED1A95-6533-CC16-92EE-E2FDA07FA6C0}"/>
          </ac:spMkLst>
        </pc:spChg>
        <pc:spChg chg="add mod">
          <ac:chgData name="Feracor, James" userId="84027bb8-3bf2-4d48-b8cd-9732617c25f2" providerId="ADAL" clId="{47F87D30-78E2-4DE4-9AF4-98EDFC5DE98D}" dt="2023-05-24T16:02:15.200" v="342"/>
          <ac:spMkLst>
            <pc:docMk/>
            <pc:sldMk cId="0" sldId="257"/>
            <ac:spMk id="3" creationId="{F1D807DF-212C-A1C2-5780-3C8434A4D17A}"/>
          </ac:spMkLst>
        </pc:spChg>
        <pc:spChg chg="mod">
          <ac:chgData name="Feracor, James" userId="84027bb8-3bf2-4d48-b8cd-9732617c25f2" providerId="ADAL" clId="{47F87D30-78E2-4DE4-9AF4-98EDFC5DE98D}" dt="2023-05-24T16:00:54.344" v="323" actId="207"/>
          <ac:spMkLst>
            <pc:docMk/>
            <pc:sldMk cId="0" sldId="257"/>
            <ac:spMk id="7" creationId="{00000000-0000-0000-0000-000000000000}"/>
          </ac:spMkLst>
        </pc:spChg>
        <pc:spChg chg="del">
          <ac:chgData name="Feracor, James" userId="84027bb8-3bf2-4d48-b8cd-9732617c25f2" providerId="ADAL" clId="{47F87D30-78E2-4DE4-9AF4-98EDFC5DE98D}" dt="2023-06-02T02:27:56.815" v="8428" actId="21"/>
          <ac:spMkLst>
            <pc:docMk/>
            <pc:sldMk cId="0" sldId="257"/>
            <ac:spMk id="8" creationId="{00000000-0000-0000-0000-000000000000}"/>
          </ac:spMkLst>
        </pc:spChg>
        <pc:spChg chg="del">
          <ac:chgData name="Feracor, James" userId="84027bb8-3bf2-4d48-b8cd-9732617c25f2" providerId="ADAL" clId="{47F87D30-78E2-4DE4-9AF4-98EDFC5DE98D}" dt="2023-05-24T15:51:57.026" v="76" actId="478"/>
          <ac:spMkLst>
            <pc:docMk/>
            <pc:sldMk cId="0" sldId="257"/>
            <ac:spMk id="17" creationId="{FB2BD75E-5A1C-15F9-6E01-B69881911061}"/>
          </ac:spMkLst>
        </pc:spChg>
      </pc:sldChg>
      <pc:sldChg chg="addSp delSp modSp mod">
        <pc:chgData name="Feracor, James" userId="84027bb8-3bf2-4d48-b8cd-9732617c25f2" providerId="ADAL" clId="{47F87D30-78E2-4DE4-9AF4-98EDFC5DE98D}" dt="2023-06-02T02:28:38.511" v="8436" actId="1076"/>
        <pc:sldMkLst>
          <pc:docMk/>
          <pc:sldMk cId="0" sldId="258"/>
        </pc:sldMkLst>
        <pc:spChg chg="mod">
          <ac:chgData name="Feracor, James" userId="84027bb8-3bf2-4d48-b8cd-9732617c25f2" providerId="ADAL" clId="{47F87D30-78E2-4DE4-9AF4-98EDFC5DE98D}" dt="2023-06-02T02:28:38.511" v="8436" actId="1076"/>
          <ac:spMkLst>
            <pc:docMk/>
            <pc:sldMk cId="0" sldId="258"/>
            <ac:spMk id="2"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3"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4" creationId="{00000000-0000-0000-0000-000000000000}"/>
          </ac:spMkLst>
        </pc:spChg>
        <pc:spChg chg="mod">
          <ac:chgData name="Feracor, James" userId="84027bb8-3bf2-4d48-b8cd-9732617c25f2" providerId="ADAL" clId="{47F87D30-78E2-4DE4-9AF4-98EDFC5DE98D}" dt="2023-06-02T02:28:38.511" v="8436" actId="1076"/>
          <ac:spMkLst>
            <pc:docMk/>
            <pc:sldMk cId="0" sldId="258"/>
            <ac:spMk id="5" creationId="{00000000-0000-0000-0000-000000000000}"/>
          </ac:spMkLst>
        </pc:spChg>
        <pc:spChg chg="add mod">
          <ac:chgData name="Feracor, James" userId="84027bb8-3bf2-4d48-b8cd-9732617c25f2" providerId="ADAL" clId="{47F87D30-78E2-4DE4-9AF4-98EDFC5DE98D}" dt="2023-05-24T16:02:17.005" v="343"/>
          <ac:spMkLst>
            <pc:docMk/>
            <pc:sldMk cId="0" sldId="258"/>
            <ac:spMk id="6" creationId="{155D41A2-5582-DC73-633C-1EDA0294A9B6}"/>
          </ac:spMkLst>
        </pc:spChg>
        <pc:spChg chg="add mod">
          <ac:chgData name="Feracor, James" userId="84027bb8-3bf2-4d48-b8cd-9732617c25f2" providerId="ADAL" clId="{47F87D30-78E2-4DE4-9AF4-98EDFC5DE98D}" dt="2023-06-02T02:28:38.511" v="8436" actId="1076"/>
          <ac:spMkLst>
            <pc:docMk/>
            <pc:sldMk cId="0" sldId="258"/>
            <ac:spMk id="7" creationId="{DEDE50F6-8ECA-AD9B-A917-8ECE9BF74477}"/>
          </ac:spMkLst>
        </pc:spChg>
        <pc:spChg chg="del">
          <ac:chgData name="Feracor, James" userId="84027bb8-3bf2-4d48-b8cd-9732617c25f2" providerId="ADAL" clId="{47F87D30-78E2-4DE4-9AF4-98EDFC5DE98D}" dt="2023-05-24T15:49:37.657" v="50" actId="478"/>
          <ac:spMkLst>
            <pc:docMk/>
            <pc:sldMk cId="0" sldId="258"/>
            <ac:spMk id="11" creationId="{4004686F-160C-1BB2-C997-EDCA6CCDBDF3}"/>
          </ac:spMkLst>
        </pc:spChg>
      </pc:sldChg>
      <pc:sldChg chg="addSp modSp del ord">
        <pc:chgData name="Feracor, James" userId="84027bb8-3bf2-4d48-b8cd-9732617c25f2" providerId="ADAL" clId="{47F87D30-78E2-4DE4-9AF4-98EDFC5DE98D}" dt="2023-06-02T05:59:21.606" v="14600" actId="47"/>
        <pc:sldMkLst>
          <pc:docMk/>
          <pc:sldMk cId="0" sldId="259"/>
        </pc:sldMkLst>
        <pc:spChg chg="add mod">
          <ac:chgData name="Feracor, James" userId="84027bb8-3bf2-4d48-b8cd-9732617c25f2" providerId="ADAL" clId="{47F87D30-78E2-4DE4-9AF4-98EDFC5DE98D}" dt="2023-05-24T16:02:19.034" v="344"/>
          <ac:spMkLst>
            <pc:docMk/>
            <pc:sldMk cId="0" sldId="259"/>
            <ac:spMk id="4" creationId="{BEA09C2B-6C1C-D881-4AAA-BD2FEF1356C4}"/>
          </ac:spMkLst>
        </pc:spChg>
      </pc:sldChg>
      <pc:sldChg chg="addSp delSp modSp del mod ord">
        <pc:chgData name="Feracor, James" userId="84027bb8-3bf2-4d48-b8cd-9732617c25f2" providerId="ADAL" clId="{47F87D30-78E2-4DE4-9AF4-98EDFC5DE98D}" dt="2023-06-02T05:59:04.490" v="14599" actId="47"/>
        <pc:sldMkLst>
          <pc:docMk/>
          <pc:sldMk cId="0" sldId="260"/>
        </pc:sldMkLst>
        <pc:spChg chg="add mod">
          <ac:chgData name="Feracor, James" userId="84027bb8-3bf2-4d48-b8cd-9732617c25f2" providerId="ADAL" clId="{47F87D30-78E2-4DE4-9AF4-98EDFC5DE98D}" dt="2023-05-24T16:02:22.254" v="345"/>
          <ac:spMkLst>
            <pc:docMk/>
            <pc:sldMk cId="0" sldId="260"/>
            <ac:spMk id="2" creationId="{E9937839-16B0-30AE-FE9C-D454328F7D31}"/>
          </ac:spMkLst>
        </pc:spChg>
        <pc:spChg chg="del">
          <ac:chgData name="Feracor, James" userId="84027bb8-3bf2-4d48-b8cd-9732617c25f2" providerId="ADAL" clId="{47F87D30-78E2-4DE4-9AF4-98EDFC5DE98D}" dt="2023-05-24T15:51:59.542" v="77" actId="478"/>
          <ac:spMkLst>
            <pc:docMk/>
            <pc:sldMk cId="0" sldId="260"/>
            <ac:spMk id="7" creationId="{E422B696-F1A7-C43C-B63A-65DD403826DF}"/>
          </ac:spMkLst>
        </pc:spChg>
      </pc:sldChg>
      <pc:sldChg chg="addSp delSp modSp del mod">
        <pc:chgData name="Feracor, James" userId="84027bb8-3bf2-4d48-b8cd-9732617c25f2" providerId="ADAL" clId="{47F87D30-78E2-4DE4-9AF4-98EDFC5DE98D}" dt="2023-06-02T05:59:52.188" v="14604" actId="47"/>
        <pc:sldMkLst>
          <pc:docMk/>
          <pc:sldMk cId="0" sldId="261"/>
        </pc:sldMkLst>
        <pc:spChg chg="del">
          <ac:chgData name="Feracor, James" userId="84027bb8-3bf2-4d48-b8cd-9732617c25f2" providerId="ADAL" clId="{47F87D30-78E2-4DE4-9AF4-98EDFC5DE98D}" dt="2023-06-02T05:59:35.082" v="14603" actId="478"/>
          <ac:spMkLst>
            <pc:docMk/>
            <pc:sldMk cId="0" sldId="261"/>
            <ac:spMk id="4" creationId="{00000000-0000-0000-0000-000000000000}"/>
          </ac:spMkLst>
        </pc:spChg>
        <pc:spChg chg="add mod">
          <ac:chgData name="Feracor, James" userId="84027bb8-3bf2-4d48-b8cd-9732617c25f2" providerId="ADAL" clId="{47F87D30-78E2-4DE4-9AF4-98EDFC5DE98D}" dt="2023-05-24T16:02:24.393" v="346"/>
          <ac:spMkLst>
            <pc:docMk/>
            <pc:sldMk cId="0" sldId="261"/>
            <ac:spMk id="7" creationId="{EDABF24C-7131-4DD6-1BA3-C84EA084D5E9}"/>
          </ac:spMkLst>
        </pc:spChg>
        <pc:spChg chg="add mod">
          <ac:chgData name="Feracor, James" userId="84027bb8-3bf2-4d48-b8cd-9732617c25f2" providerId="ADAL" clId="{47F87D30-78E2-4DE4-9AF4-98EDFC5DE98D}" dt="2023-05-24T16:02:26.112" v="347"/>
          <ac:spMkLst>
            <pc:docMk/>
            <pc:sldMk cId="0" sldId="261"/>
            <ac:spMk id="8" creationId="{E0A275EA-C26B-F603-BF02-9BE937D45B55}"/>
          </ac:spMkLst>
        </pc:spChg>
        <pc:spChg chg="del">
          <ac:chgData name="Feracor, James" userId="84027bb8-3bf2-4d48-b8cd-9732617c25f2" providerId="ADAL" clId="{47F87D30-78E2-4DE4-9AF4-98EDFC5DE98D}" dt="2023-05-24T15:52:04.564" v="78" actId="478"/>
          <ac:spMkLst>
            <pc:docMk/>
            <pc:sldMk cId="0" sldId="261"/>
            <ac:spMk id="12" creationId="{534C81F0-426B-3AD9-62F9-DECE74FCF681}"/>
          </ac:spMkLst>
        </pc:spChg>
      </pc:sldChg>
      <pc:sldChg chg="addSp modSp mod modShow">
        <pc:chgData name="Feracor, James" userId="84027bb8-3bf2-4d48-b8cd-9732617c25f2" providerId="ADAL" clId="{47F87D30-78E2-4DE4-9AF4-98EDFC5DE98D}" dt="2023-06-02T06:26:59.030" v="15771" actId="729"/>
        <pc:sldMkLst>
          <pc:docMk/>
          <pc:sldMk cId="0" sldId="262"/>
        </pc:sldMkLst>
        <pc:spChg chg="add mod">
          <ac:chgData name="Feracor, James" userId="84027bb8-3bf2-4d48-b8cd-9732617c25f2" providerId="ADAL" clId="{47F87D30-78E2-4DE4-9AF4-98EDFC5DE98D}" dt="2023-05-24T16:02:28.632" v="349"/>
          <ac:spMkLst>
            <pc:docMk/>
            <pc:sldMk cId="0" sldId="262"/>
            <ac:spMk id="4" creationId="{04DFD810-4348-79CA-701C-3A14345D6A06}"/>
          </ac:spMkLst>
        </pc:spChg>
      </pc:sldChg>
      <pc:sldChg chg="addSp delSp modSp del mod">
        <pc:chgData name="Feracor, James" userId="84027bb8-3bf2-4d48-b8cd-9732617c25f2" providerId="ADAL" clId="{47F87D30-78E2-4DE4-9AF4-98EDFC5DE98D}" dt="2023-06-02T06:26:21.683" v="15741" actId="47"/>
        <pc:sldMkLst>
          <pc:docMk/>
          <pc:sldMk cId="0" sldId="263"/>
        </pc:sldMkLst>
        <pc:spChg chg="del">
          <ac:chgData name="Feracor, James" userId="84027bb8-3bf2-4d48-b8cd-9732617c25f2" providerId="ADAL" clId="{47F87D30-78E2-4DE4-9AF4-98EDFC5DE98D}" dt="2023-06-02T06:26:18.897" v="15740" actId="478"/>
          <ac:spMkLst>
            <pc:docMk/>
            <pc:sldMk cId="0" sldId="263"/>
            <ac:spMk id="3" creationId="{00000000-0000-0000-0000-000000000000}"/>
          </ac:spMkLst>
        </pc:spChg>
        <pc:spChg chg="add mod">
          <ac:chgData name="Feracor, James" userId="84027bb8-3bf2-4d48-b8cd-9732617c25f2" providerId="ADAL" clId="{47F87D30-78E2-4DE4-9AF4-98EDFC5DE98D}" dt="2023-05-24T16:02:26.905" v="348"/>
          <ac:spMkLst>
            <pc:docMk/>
            <pc:sldMk cId="0" sldId="263"/>
            <ac:spMk id="4" creationId="{4BE9104D-3BD8-4199-24A6-D1C9CBF3BEC1}"/>
          </ac:spMkLst>
        </pc:spChg>
      </pc:sldChg>
      <pc:sldChg chg="new del">
        <pc:chgData name="Feracor, James" userId="84027bb8-3bf2-4d48-b8cd-9732617c25f2" providerId="ADAL" clId="{47F87D30-78E2-4DE4-9AF4-98EDFC5DE98D}" dt="2023-05-24T15:48:31.663" v="1" actId="47"/>
        <pc:sldMkLst>
          <pc:docMk/>
          <pc:sldMk cId="2241643017" sldId="264"/>
        </pc:sldMkLst>
      </pc:sldChg>
      <pc:sldChg chg="addSp delSp modSp new del mod">
        <pc:chgData name="Feracor, James" userId="84027bb8-3bf2-4d48-b8cd-9732617c25f2" providerId="ADAL" clId="{47F87D30-78E2-4DE4-9AF4-98EDFC5DE98D}" dt="2023-05-24T16:01:27.567" v="331" actId="47"/>
        <pc:sldMkLst>
          <pc:docMk/>
          <pc:sldMk cId="3156790576" sldId="264"/>
        </pc:sldMkLst>
        <pc:spChg chg="del">
          <ac:chgData name="Feracor, James" userId="84027bb8-3bf2-4d48-b8cd-9732617c25f2" providerId="ADAL" clId="{47F87D30-78E2-4DE4-9AF4-98EDFC5DE98D}" dt="2023-05-24T16:01:21.002" v="327" actId="478"/>
          <ac:spMkLst>
            <pc:docMk/>
            <pc:sldMk cId="3156790576" sldId="264"/>
            <ac:spMk id="2" creationId="{3743EC01-1481-BE02-44E9-C45449844AA9}"/>
          </ac:spMkLst>
        </pc:spChg>
        <pc:spChg chg="add mod">
          <ac:chgData name="Feracor, James" userId="84027bb8-3bf2-4d48-b8cd-9732617c25f2" providerId="ADAL" clId="{47F87D30-78E2-4DE4-9AF4-98EDFC5DE98D}" dt="2023-05-24T16:01:18.912" v="326"/>
          <ac:spMkLst>
            <pc:docMk/>
            <pc:sldMk cId="3156790576" sldId="264"/>
            <ac:spMk id="3" creationId="{3CE0A319-9186-E1C6-50A8-9A4EFBDE6D47}"/>
          </ac:spMkLst>
        </pc:spChg>
      </pc:sldChg>
      <pc:sldChg chg="addSp delSp modSp add del mod ord">
        <pc:chgData name="Feracor, James" userId="84027bb8-3bf2-4d48-b8cd-9732617c25f2" providerId="ADAL" clId="{47F87D30-78E2-4DE4-9AF4-98EDFC5DE98D}" dt="2023-06-02T05:59:25.936" v="14602" actId="47"/>
        <pc:sldMkLst>
          <pc:docMk/>
          <pc:sldMk cId="3554232844" sldId="265"/>
        </pc:sldMkLst>
        <pc:spChg chg="del">
          <ac:chgData name="Feracor, James" userId="84027bb8-3bf2-4d48-b8cd-9732617c25f2" providerId="ADAL" clId="{47F87D30-78E2-4DE4-9AF4-98EDFC5DE98D}" dt="2023-05-24T16:01:36.701" v="334" actId="478"/>
          <ac:spMkLst>
            <pc:docMk/>
            <pc:sldMk cId="3554232844" sldId="265"/>
            <ac:spMk id="2" creationId="{2EED1A95-6533-CC16-92EE-E2FDA07FA6C0}"/>
          </ac:spMkLst>
        </pc:spChg>
        <pc:spChg chg="add mod">
          <ac:chgData name="Feracor, James" userId="84027bb8-3bf2-4d48-b8cd-9732617c25f2" providerId="ADAL" clId="{47F87D30-78E2-4DE4-9AF4-98EDFC5DE98D}" dt="2023-05-24T16:02:11.604" v="341" actId="1076"/>
          <ac:spMkLst>
            <pc:docMk/>
            <pc:sldMk cId="3554232844" sldId="265"/>
            <ac:spMk id="3" creationId="{712567B6-F99E-6BEE-296A-737DEBB42768}"/>
          </ac:spMkLst>
        </pc:spChg>
        <pc:spChg chg="add mod">
          <ac:chgData name="Feracor, James" userId="84027bb8-3bf2-4d48-b8cd-9732617c25f2" providerId="ADAL" clId="{47F87D30-78E2-4DE4-9AF4-98EDFC5DE98D}" dt="2023-05-24T16:54:54.212" v="2075" actId="20577"/>
          <ac:spMkLst>
            <pc:docMk/>
            <pc:sldMk cId="3554232844" sldId="265"/>
            <ac:spMk id="4" creationId="{27217AB5-9B30-5EF0-BE4A-0B1E58F2F1D8}"/>
          </ac:spMkLst>
        </pc:spChg>
        <pc:spChg chg="del mod">
          <ac:chgData name="Feracor, James" userId="84027bb8-3bf2-4d48-b8cd-9732617c25f2" providerId="ADAL" clId="{47F87D30-78E2-4DE4-9AF4-98EDFC5DE98D}" dt="2023-05-24T16:45:23.182" v="1946" actId="478"/>
          <ac:spMkLst>
            <pc:docMk/>
            <pc:sldMk cId="3554232844" sldId="265"/>
            <ac:spMk id="7" creationId="{00000000-0000-0000-0000-000000000000}"/>
          </ac:spMkLst>
        </pc:spChg>
        <pc:spChg chg="del">
          <ac:chgData name="Feracor, James" userId="84027bb8-3bf2-4d48-b8cd-9732617c25f2" providerId="ADAL" clId="{47F87D30-78E2-4DE4-9AF4-98EDFC5DE98D}" dt="2023-05-24T16:01:34.340" v="333" actId="478"/>
          <ac:spMkLst>
            <pc:docMk/>
            <pc:sldMk cId="3554232844" sldId="265"/>
            <ac:spMk id="8" creationId="{00000000-0000-0000-0000-000000000000}"/>
          </ac:spMkLst>
        </pc:spChg>
        <pc:spChg chg="add del mod">
          <ac:chgData name="Feracor, James" userId="84027bb8-3bf2-4d48-b8cd-9732617c25f2" providerId="ADAL" clId="{47F87D30-78E2-4DE4-9AF4-98EDFC5DE98D}" dt="2023-05-24T16:56:40.823" v="2110" actId="478"/>
          <ac:spMkLst>
            <pc:docMk/>
            <pc:sldMk cId="3554232844" sldId="265"/>
            <ac:spMk id="29" creationId="{1704556A-FB4E-2A51-2390-B292E8B1A379}"/>
          </ac:spMkLst>
        </pc:spChg>
        <pc:spChg chg="add mod">
          <ac:chgData name="Feracor, James" userId="84027bb8-3bf2-4d48-b8cd-9732617c25f2" providerId="ADAL" clId="{47F87D30-78E2-4DE4-9AF4-98EDFC5DE98D}" dt="2023-05-24T16:55:39.787" v="2093" actId="12788"/>
          <ac:spMkLst>
            <pc:docMk/>
            <pc:sldMk cId="3554232844" sldId="265"/>
            <ac:spMk id="30" creationId="{733D07F7-24FC-B7F4-33F2-87235FE8882A}"/>
          </ac:spMkLst>
        </pc:spChg>
        <pc:spChg chg="add mod">
          <ac:chgData name="Feracor, James" userId="84027bb8-3bf2-4d48-b8cd-9732617c25f2" providerId="ADAL" clId="{47F87D30-78E2-4DE4-9AF4-98EDFC5DE98D}" dt="2023-05-24T16:55:33.858" v="2092" actId="12788"/>
          <ac:spMkLst>
            <pc:docMk/>
            <pc:sldMk cId="3554232844" sldId="265"/>
            <ac:spMk id="31" creationId="{0181CB85-592F-DBEC-E862-88633ADC7228}"/>
          </ac:spMkLst>
        </pc:spChg>
        <pc:spChg chg="add mod">
          <ac:chgData name="Feracor, James" userId="84027bb8-3bf2-4d48-b8cd-9732617c25f2" providerId="ADAL" clId="{47F87D30-78E2-4DE4-9AF4-98EDFC5DE98D}" dt="2023-05-24T16:55:20.403" v="2089" actId="12788"/>
          <ac:spMkLst>
            <pc:docMk/>
            <pc:sldMk cId="3554232844" sldId="265"/>
            <ac:spMk id="32" creationId="{1EE364B8-8556-8034-8383-8D7F39D9AE44}"/>
          </ac:spMkLst>
        </pc:spChg>
        <pc:spChg chg="add mod">
          <ac:chgData name="Feracor, James" userId="84027bb8-3bf2-4d48-b8cd-9732617c25f2" providerId="ADAL" clId="{47F87D30-78E2-4DE4-9AF4-98EDFC5DE98D}" dt="2023-05-24T16:55:16.206" v="2088" actId="12788"/>
          <ac:spMkLst>
            <pc:docMk/>
            <pc:sldMk cId="3554232844" sldId="265"/>
            <ac:spMk id="33" creationId="{6DCF880D-222D-118D-8339-08BF7EA7E84E}"/>
          </ac:spMkLst>
        </pc:spChg>
        <pc:spChg chg="add mod">
          <ac:chgData name="Feracor, James" userId="84027bb8-3bf2-4d48-b8cd-9732617c25f2" providerId="ADAL" clId="{47F87D30-78E2-4DE4-9AF4-98EDFC5DE98D}" dt="2023-05-24T16:55:12.366" v="2087" actId="12788"/>
          <ac:spMkLst>
            <pc:docMk/>
            <pc:sldMk cId="3554232844" sldId="265"/>
            <ac:spMk id="34" creationId="{BBC79F53-940F-4217-0714-15DCC7CB1E72}"/>
          </ac:spMkLst>
        </pc:spChg>
        <pc:spChg chg="add del mod">
          <ac:chgData name="Feracor, James" userId="84027bb8-3bf2-4d48-b8cd-9732617c25f2" providerId="ADAL" clId="{47F87D30-78E2-4DE4-9AF4-98EDFC5DE98D}" dt="2023-05-24T16:56:56.896" v="2124"/>
          <ac:spMkLst>
            <pc:docMk/>
            <pc:sldMk cId="3554232844" sldId="265"/>
            <ac:spMk id="46" creationId="{79B7793E-17DE-8C77-812D-F5873C923AD0}"/>
          </ac:spMkLst>
        </pc:spChg>
        <pc:spChg chg="add mod">
          <ac:chgData name="Feracor, James" userId="84027bb8-3bf2-4d48-b8cd-9732617c25f2" providerId="ADAL" clId="{47F87D30-78E2-4DE4-9AF4-98EDFC5DE98D}" dt="2023-05-24T16:57:00.784" v="2146" actId="1036"/>
          <ac:spMkLst>
            <pc:docMk/>
            <pc:sldMk cId="3554232844" sldId="265"/>
            <ac:spMk id="47" creationId="{CFFA93B2-01EE-C509-B119-77FC8AA6E7ED}"/>
          </ac:spMkLst>
        </pc:spChg>
        <pc:grpChg chg="add del mod">
          <ac:chgData name="Feracor, James" userId="84027bb8-3bf2-4d48-b8cd-9732617c25f2" providerId="ADAL" clId="{47F87D30-78E2-4DE4-9AF4-98EDFC5DE98D}" dt="2023-05-24T16:44:43.933" v="1935" actId="165"/>
          <ac:grpSpMkLst>
            <pc:docMk/>
            <pc:sldMk cId="3554232844" sldId="265"/>
            <ac:grpSpMk id="5" creationId="{661FD804-ECBF-4862-FF0D-E3D4F1E70384}"/>
          </ac:grpSpMkLst>
        </pc:grpChg>
        <pc:grpChg chg="add mod">
          <ac:chgData name="Feracor, James" userId="84027bb8-3bf2-4d48-b8cd-9732617c25f2" providerId="ADAL" clId="{47F87D30-78E2-4DE4-9AF4-98EDFC5DE98D}" dt="2023-05-24T16:55:12.366" v="2087" actId="12788"/>
          <ac:grpSpMkLst>
            <pc:docMk/>
            <pc:sldMk cId="3554232844" sldId="265"/>
            <ac:grpSpMk id="24" creationId="{0255A7AA-2D7F-0E18-7546-AD11DA6C125E}"/>
          </ac:grpSpMkLst>
        </pc:grpChg>
        <pc:grpChg chg="add mod">
          <ac:chgData name="Feracor, James" userId="84027bb8-3bf2-4d48-b8cd-9732617c25f2" providerId="ADAL" clId="{47F87D30-78E2-4DE4-9AF4-98EDFC5DE98D}" dt="2023-05-24T16:55:51.178" v="2097" actId="1076"/>
          <ac:grpSpMkLst>
            <pc:docMk/>
            <pc:sldMk cId="3554232844" sldId="265"/>
            <ac:grpSpMk id="26" creationId="{473FE607-05E8-939C-F2C8-48E1A6C7B606}"/>
          </ac:grpSpMkLst>
        </pc:grpChg>
        <pc:picChg chg="mod topLvl">
          <ac:chgData name="Feracor, James" userId="84027bb8-3bf2-4d48-b8cd-9732617c25f2" providerId="ADAL" clId="{47F87D30-78E2-4DE4-9AF4-98EDFC5DE98D}" dt="2023-05-24T16:55:24.787" v="2090" actId="12788"/>
          <ac:picMkLst>
            <pc:docMk/>
            <pc:sldMk cId="3554232844" sldId="265"/>
            <ac:picMk id="6" creationId="{0570EEDC-1F30-8FA9-3C43-DEFEBAB28FB5}"/>
          </ac:picMkLst>
        </pc:picChg>
        <pc:picChg chg="mod topLvl">
          <ac:chgData name="Feracor, James" userId="84027bb8-3bf2-4d48-b8cd-9732617c25f2" providerId="ADAL" clId="{47F87D30-78E2-4DE4-9AF4-98EDFC5DE98D}" dt="2023-05-24T16:55:20.403" v="2089" actId="12788"/>
          <ac:picMkLst>
            <pc:docMk/>
            <pc:sldMk cId="3554232844" sldId="265"/>
            <ac:picMk id="9" creationId="{E4D0B0B9-CC8B-8856-EA0E-DFA2096129BE}"/>
          </ac:picMkLst>
        </pc:picChg>
        <pc:picChg chg="add mod">
          <ac:chgData name="Feracor, James" userId="84027bb8-3bf2-4d48-b8cd-9732617c25f2" providerId="ADAL" clId="{47F87D30-78E2-4DE4-9AF4-98EDFC5DE98D}" dt="2023-05-24T16:55:16.206" v="2088" actId="12788"/>
          <ac:picMkLst>
            <pc:docMk/>
            <pc:sldMk cId="3554232844" sldId="265"/>
            <ac:picMk id="10" creationId="{54F7223F-7374-B0A2-58F7-B80AD13B8A45}"/>
          </ac:picMkLst>
        </pc:picChg>
        <pc:picChg chg="add mod">
          <ac:chgData name="Feracor, James" userId="84027bb8-3bf2-4d48-b8cd-9732617c25f2" providerId="ADAL" clId="{47F87D30-78E2-4DE4-9AF4-98EDFC5DE98D}" dt="2023-05-24T16:51:20.614" v="1984" actId="164"/>
          <ac:picMkLst>
            <pc:docMk/>
            <pc:sldMk cId="3554232844" sldId="265"/>
            <ac:picMk id="12" creationId="{93F4A885-0B2A-15F6-DA66-833F66DBA5BB}"/>
          </ac:picMkLst>
        </pc:picChg>
        <pc:picChg chg="add mod">
          <ac:chgData name="Feracor, James" userId="84027bb8-3bf2-4d48-b8cd-9732617c25f2" providerId="ADAL" clId="{47F87D30-78E2-4DE4-9AF4-98EDFC5DE98D}" dt="2023-05-24T16:51:20.614" v="1984" actId="164"/>
          <ac:picMkLst>
            <pc:docMk/>
            <pc:sldMk cId="3554232844" sldId="265"/>
            <ac:picMk id="14" creationId="{7B3A7ED0-4670-76B6-275E-10779D768EB3}"/>
          </ac:picMkLst>
        </pc:picChg>
        <pc:picChg chg="add mod">
          <ac:chgData name="Feracor, James" userId="84027bb8-3bf2-4d48-b8cd-9732617c25f2" providerId="ADAL" clId="{47F87D30-78E2-4DE4-9AF4-98EDFC5DE98D}" dt="2023-05-24T16:50:57.115" v="1975" actId="164"/>
          <ac:picMkLst>
            <pc:docMk/>
            <pc:sldMk cId="3554232844" sldId="265"/>
            <ac:picMk id="16" creationId="{991DF52D-748A-91FA-D416-C9F4091011DC}"/>
          </ac:picMkLst>
        </pc:picChg>
        <pc:picChg chg="add mod">
          <ac:chgData name="Feracor, James" userId="84027bb8-3bf2-4d48-b8cd-9732617c25f2" providerId="ADAL" clId="{47F87D30-78E2-4DE4-9AF4-98EDFC5DE98D}" dt="2023-05-24T16:50:57.115" v="1975" actId="164"/>
          <ac:picMkLst>
            <pc:docMk/>
            <pc:sldMk cId="3554232844" sldId="265"/>
            <ac:picMk id="18" creationId="{5F6C3A23-170D-C2D9-583E-46E6B5845F88}"/>
          </ac:picMkLst>
        </pc:picChg>
        <pc:picChg chg="add del mod">
          <ac:chgData name="Feracor, James" userId="84027bb8-3bf2-4d48-b8cd-9732617c25f2" providerId="ADAL" clId="{47F87D30-78E2-4DE4-9AF4-98EDFC5DE98D}" dt="2023-05-24T16:51:39.916" v="1992" actId="478"/>
          <ac:picMkLst>
            <pc:docMk/>
            <pc:sldMk cId="3554232844" sldId="265"/>
            <ac:picMk id="22" creationId="{1B2E4F67-6F70-2587-6A8E-E739723417F6}"/>
          </ac:picMkLst>
        </pc:picChg>
        <pc:picChg chg="add del mod">
          <ac:chgData name="Feracor, James" userId="84027bb8-3bf2-4d48-b8cd-9732617c25f2" providerId="ADAL" clId="{47F87D30-78E2-4DE4-9AF4-98EDFC5DE98D}" dt="2023-05-24T16:45:23.182" v="1946" actId="478"/>
          <ac:picMkLst>
            <pc:docMk/>
            <pc:sldMk cId="3554232844" sldId="265"/>
            <ac:picMk id="11266" creationId="{FB573A49-868B-F80F-AA99-BCE3C5AAD67C}"/>
          </ac:picMkLst>
        </pc:picChg>
        <pc:cxnChg chg="add mod">
          <ac:chgData name="Feracor, James" userId="84027bb8-3bf2-4d48-b8cd-9732617c25f2" providerId="ADAL" clId="{47F87D30-78E2-4DE4-9AF4-98EDFC5DE98D}" dt="2023-05-24T16:56:37.288" v="2109" actId="1582"/>
          <ac:cxnSpMkLst>
            <pc:docMk/>
            <pc:sldMk cId="3554232844" sldId="265"/>
            <ac:cxnSpMk id="36" creationId="{38886FD7-12FB-E41C-268C-4593AD81C76A}"/>
          </ac:cxnSpMkLst>
        </pc:cxnChg>
        <pc:cxnChg chg="add mod">
          <ac:chgData name="Feracor, James" userId="84027bb8-3bf2-4d48-b8cd-9732617c25f2" providerId="ADAL" clId="{47F87D30-78E2-4DE4-9AF4-98EDFC5DE98D}" dt="2023-05-24T16:56:37.288" v="2109" actId="1582"/>
          <ac:cxnSpMkLst>
            <pc:docMk/>
            <pc:sldMk cId="3554232844" sldId="265"/>
            <ac:cxnSpMk id="37" creationId="{1D6CA8CE-C6B8-8BD2-0C36-3B1C7F8DE53B}"/>
          </ac:cxnSpMkLst>
        </pc:cxnChg>
        <pc:cxnChg chg="add mod">
          <ac:chgData name="Feracor, James" userId="84027bb8-3bf2-4d48-b8cd-9732617c25f2" providerId="ADAL" clId="{47F87D30-78E2-4DE4-9AF4-98EDFC5DE98D}" dt="2023-05-24T16:56:37.288" v="2109" actId="1582"/>
          <ac:cxnSpMkLst>
            <pc:docMk/>
            <pc:sldMk cId="3554232844" sldId="265"/>
            <ac:cxnSpMk id="38" creationId="{568D95D2-58AC-67E1-9CA0-5FEC7FCF949F}"/>
          </ac:cxnSpMkLst>
        </pc:cxnChg>
        <pc:cxnChg chg="add mod">
          <ac:chgData name="Feracor, James" userId="84027bb8-3bf2-4d48-b8cd-9732617c25f2" providerId="ADAL" clId="{47F87D30-78E2-4DE4-9AF4-98EDFC5DE98D}" dt="2023-05-24T16:56:37.288" v="2109" actId="1582"/>
          <ac:cxnSpMkLst>
            <pc:docMk/>
            <pc:sldMk cId="3554232844" sldId="265"/>
            <ac:cxnSpMk id="39" creationId="{C2575B0A-20FD-5C4C-A613-A123B627C909}"/>
          </ac:cxnSpMkLst>
        </pc:cxnChg>
      </pc:sldChg>
      <pc:sldChg chg="addSp delSp modSp new add del mod">
        <pc:chgData name="Feracor, James" userId="84027bb8-3bf2-4d48-b8cd-9732617c25f2" providerId="ADAL" clId="{47F87D30-78E2-4DE4-9AF4-98EDFC5DE98D}" dt="2023-05-24T16:58:08.461" v="2158" actId="47"/>
        <pc:sldMkLst>
          <pc:docMk/>
          <pc:sldMk cId="3520138602" sldId="266"/>
        </pc:sldMkLst>
        <pc:spChg chg="del mod">
          <ac:chgData name="Feracor, James" userId="84027bb8-3bf2-4d48-b8cd-9732617c25f2" providerId="ADAL" clId="{47F87D30-78E2-4DE4-9AF4-98EDFC5DE98D}" dt="2023-05-24T16:29:08.441" v="822" actId="478"/>
          <ac:spMkLst>
            <pc:docMk/>
            <pc:sldMk cId="3520138602" sldId="266"/>
            <ac:spMk id="2" creationId="{4ADBE57D-F305-74D4-03FD-22451FF482AE}"/>
          </ac:spMkLst>
        </pc:spChg>
        <pc:spChg chg="add mod">
          <ac:chgData name="Feracor, James" userId="84027bb8-3bf2-4d48-b8cd-9732617c25f2" providerId="ADAL" clId="{47F87D30-78E2-4DE4-9AF4-98EDFC5DE98D}" dt="2023-05-24T16:29:14.550" v="823"/>
          <ac:spMkLst>
            <pc:docMk/>
            <pc:sldMk cId="3520138602" sldId="266"/>
            <ac:spMk id="3" creationId="{85F133EA-DCFD-81F8-8AE2-EC6C62BE63AB}"/>
          </ac:spMkLst>
        </pc:spChg>
      </pc:sldChg>
      <pc:sldChg chg="add del">
        <pc:chgData name="Feracor, James" userId="84027bb8-3bf2-4d48-b8cd-9732617c25f2" providerId="ADAL" clId="{47F87D30-78E2-4DE4-9AF4-98EDFC5DE98D}" dt="2023-06-02T05:59:24.161" v="14601" actId="47"/>
        <pc:sldMkLst>
          <pc:docMk/>
          <pc:sldMk cId="3432747992" sldId="267"/>
        </pc:sldMkLst>
      </pc:sldChg>
      <pc:sldChg chg="addSp delSp modSp add mod ord">
        <pc:chgData name="Feracor, James" userId="84027bb8-3bf2-4d48-b8cd-9732617c25f2" providerId="ADAL" clId="{47F87D30-78E2-4DE4-9AF4-98EDFC5DE98D}" dt="2023-06-02T06:05:33.039" v="14819" actId="14100"/>
        <pc:sldMkLst>
          <pc:docMk/>
          <pc:sldMk cId="2682677899" sldId="268"/>
        </pc:sldMkLst>
        <pc:spChg chg="del mod">
          <ac:chgData name="Feracor, James" userId="84027bb8-3bf2-4d48-b8cd-9732617c25f2" providerId="ADAL" clId="{47F87D30-78E2-4DE4-9AF4-98EDFC5DE98D}" dt="2023-05-24T16:57:06.314" v="2147" actId="478"/>
          <ac:spMkLst>
            <pc:docMk/>
            <pc:sldMk cId="2682677899" sldId="268"/>
            <ac:spMk id="2" creationId="{00000000-0000-0000-0000-000000000000}"/>
          </ac:spMkLst>
        </pc:spChg>
        <pc:spChg chg="del">
          <ac:chgData name="Feracor, James" userId="84027bb8-3bf2-4d48-b8cd-9732617c25f2" providerId="ADAL" clId="{47F87D30-78E2-4DE4-9AF4-98EDFC5DE98D}" dt="2023-05-24T16:29:36.925" v="842" actId="478"/>
          <ac:spMkLst>
            <pc:docMk/>
            <pc:sldMk cId="2682677899" sldId="268"/>
            <ac:spMk id="3" creationId="{00000000-0000-0000-0000-000000000000}"/>
          </ac:spMkLst>
        </pc:spChg>
        <pc:spChg chg="mod">
          <ac:chgData name="Feracor, James" userId="84027bb8-3bf2-4d48-b8cd-9732617c25f2" providerId="ADAL" clId="{47F87D30-78E2-4DE4-9AF4-98EDFC5DE98D}" dt="2023-06-02T06:05:33.039" v="14819" actId="14100"/>
          <ac:spMkLst>
            <pc:docMk/>
            <pc:sldMk cId="2682677899" sldId="268"/>
            <ac:spMk id="4" creationId="{00000000-0000-0000-0000-000000000000}"/>
          </ac:spMkLst>
        </pc:spChg>
        <pc:spChg chg="del">
          <ac:chgData name="Feracor, James" userId="84027bb8-3bf2-4d48-b8cd-9732617c25f2" providerId="ADAL" clId="{47F87D30-78E2-4DE4-9AF4-98EDFC5DE98D}" dt="2023-05-24T16:29:38.420" v="843" actId="478"/>
          <ac:spMkLst>
            <pc:docMk/>
            <pc:sldMk cId="2682677899" sldId="268"/>
            <ac:spMk id="5" creationId="{00000000-0000-0000-0000-000000000000}"/>
          </ac:spMkLst>
        </pc:spChg>
        <pc:spChg chg="add mod">
          <ac:chgData name="Feracor, James" userId="84027bb8-3bf2-4d48-b8cd-9732617c25f2" providerId="ADAL" clId="{47F87D30-78E2-4DE4-9AF4-98EDFC5DE98D}" dt="2023-06-02T05:55:54.738" v="14418" actId="164"/>
          <ac:spMkLst>
            <pc:docMk/>
            <pc:sldMk cId="2682677899" sldId="268"/>
            <ac:spMk id="7" creationId="{AE0CAF93-09AB-9A26-A968-FEF496663791}"/>
          </ac:spMkLst>
        </pc:spChg>
        <pc:spChg chg="add del mod">
          <ac:chgData name="Feracor, James" userId="84027bb8-3bf2-4d48-b8cd-9732617c25f2" providerId="ADAL" clId="{47F87D30-78E2-4DE4-9AF4-98EDFC5DE98D}" dt="2023-05-24T16:38:13.638" v="1760" actId="478"/>
          <ac:spMkLst>
            <pc:docMk/>
            <pc:sldMk cId="2682677899" sldId="268"/>
            <ac:spMk id="7" creationId="{EA2835CD-AB37-D14E-B461-EC9395BEB110}"/>
          </ac:spMkLst>
        </pc:spChg>
        <pc:spChg chg="add del mod">
          <ac:chgData name="Feracor, James" userId="84027bb8-3bf2-4d48-b8cd-9732617c25f2" providerId="ADAL" clId="{47F87D30-78E2-4DE4-9AF4-98EDFC5DE98D}" dt="2023-06-02T06:01:42.175" v="14634" actId="21"/>
          <ac:spMkLst>
            <pc:docMk/>
            <pc:sldMk cId="2682677899" sldId="268"/>
            <ac:spMk id="8" creationId="{7C938C35-022C-6573-BBE8-8F6608CD4645}"/>
          </ac:spMkLst>
        </pc:spChg>
        <pc:spChg chg="add del mod">
          <ac:chgData name="Feracor, James" userId="84027bb8-3bf2-4d48-b8cd-9732617c25f2" providerId="ADAL" clId="{47F87D30-78E2-4DE4-9AF4-98EDFC5DE98D}" dt="2023-06-02T05:51:20.888" v="14128" actId="478"/>
          <ac:spMkLst>
            <pc:docMk/>
            <pc:sldMk cId="2682677899" sldId="268"/>
            <ac:spMk id="9" creationId="{0BA9822D-5581-91E5-FA2A-C6DC48D3FBB5}"/>
          </ac:spMkLst>
        </pc:spChg>
        <pc:spChg chg="add mod">
          <ac:chgData name="Feracor, James" userId="84027bb8-3bf2-4d48-b8cd-9732617c25f2" providerId="ADAL" clId="{47F87D30-78E2-4DE4-9AF4-98EDFC5DE98D}" dt="2023-06-02T06:05:23.787" v="14815" actId="14100"/>
          <ac:spMkLst>
            <pc:docMk/>
            <pc:sldMk cId="2682677899" sldId="268"/>
            <ac:spMk id="10" creationId="{2D7C8D54-A3E9-0663-2C12-557004D930DB}"/>
          </ac:spMkLst>
        </pc:spChg>
        <pc:spChg chg="add mod">
          <ac:chgData name="Feracor, James" userId="84027bb8-3bf2-4d48-b8cd-9732617c25f2" providerId="ADAL" clId="{47F87D30-78E2-4DE4-9AF4-98EDFC5DE98D}" dt="2023-06-02T05:57:32.527" v="14586" actId="1076"/>
          <ac:spMkLst>
            <pc:docMk/>
            <pc:sldMk cId="2682677899" sldId="268"/>
            <ac:spMk id="18" creationId="{4D891618-E555-8F05-A58F-F5CDDA7810B5}"/>
          </ac:spMkLst>
        </pc:spChg>
        <pc:spChg chg="add mod">
          <ac:chgData name="Feracor, James" userId="84027bb8-3bf2-4d48-b8cd-9732617c25f2" providerId="ADAL" clId="{47F87D30-78E2-4DE4-9AF4-98EDFC5DE98D}" dt="2023-05-24T16:57:06.618" v="2148"/>
          <ac:spMkLst>
            <pc:docMk/>
            <pc:sldMk cId="2682677899" sldId="268"/>
            <ac:spMk id="23" creationId="{62D220D1-2663-C449-0BFE-6AB8C246852B}"/>
          </ac:spMkLst>
        </pc:spChg>
        <pc:grpChg chg="add mod">
          <ac:chgData name="Feracor, James" userId="84027bb8-3bf2-4d48-b8cd-9732617c25f2" providerId="ADAL" clId="{47F87D30-78E2-4DE4-9AF4-98EDFC5DE98D}" dt="2023-06-02T05:57:58.040" v="14592" actId="1076"/>
          <ac:grpSpMkLst>
            <pc:docMk/>
            <pc:sldMk cId="2682677899" sldId="268"/>
            <ac:grpSpMk id="22" creationId="{4CE9C533-86A3-5175-19D0-53C209AA3033}"/>
          </ac:grpSpMkLst>
        </pc:grpChg>
        <pc:grpChg chg="add del mod">
          <ac:chgData name="Feracor, James" userId="84027bb8-3bf2-4d48-b8cd-9732617c25f2" providerId="ADAL" clId="{47F87D30-78E2-4DE4-9AF4-98EDFC5DE98D}" dt="2023-06-02T06:01:42.175" v="14634" actId="21"/>
          <ac:grpSpMkLst>
            <pc:docMk/>
            <pc:sldMk cId="2682677899" sldId="268"/>
            <ac:grpSpMk id="24" creationId="{EBAAF1AB-22C6-18C1-6C16-3B00408B6968}"/>
          </ac:grpSpMkLst>
        </pc:grpChg>
        <pc:grpChg chg="add del mod">
          <ac:chgData name="Feracor, James" userId="84027bb8-3bf2-4d48-b8cd-9732617c25f2" providerId="ADAL" clId="{47F87D30-78E2-4DE4-9AF4-98EDFC5DE98D}" dt="2023-06-02T06:01:42.175" v="14634" actId="21"/>
          <ac:grpSpMkLst>
            <pc:docMk/>
            <pc:sldMk cId="2682677899" sldId="268"/>
            <ac:grpSpMk id="25" creationId="{4B2F18F3-16D9-88C0-2905-D332621C55A0}"/>
          </ac:grpSpMkLst>
        </pc:grpChg>
        <pc:picChg chg="add mod modCrop">
          <ac:chgData name="Feracor, James" userId="84027bb8-3bf2-4d48-b8cd-9732617c25f2" providerId="ADAL" clId="{47F87D30-78E2-4DE4-9AF4-98EDFC5DE98D}" dt="2023-06-02T05:57:53.614" v="14590" actId="732"/>
          <ac:picMkLst>
            <pc:docMk/>
            <pc:sldMk cId="2682677899" sldId="268"/>
            <ac:picMk id="3" creationId="{428CF23C-A941-227A-EB2B-A8A965B36501}"/>
          </ac:picMkLst>
        </pc:picChg>
        <pc:picChg chg="add mod">
          <ac:chgData name="Feracor, James" userId="84027bb8-3bf2-4d48-b8cd-9732617c25f2" providerId="ADAL" clId="{47F87D30-78E2-4DE4-9AF4-98EDFC5DE98D}" dt="2023-05-24T16:41:51.874" v="1839" actId="164"/>
          <ac:picMkLst>
            <pc:docMk/>
            <pc:sldMk cId="2682677899" sldId="268"/>
            <ac:picMk id="12" creationId="{320A7F3B-810D-BB59-FC1B-1E9D6172B349}"/>
          </ac:picMkLst>
        </pc:picChg>
        <pc:picChg chg="add mod modCrop">
          <ac:chgData name="Feracor, James" userId="84027bb8-3bf2-4d48-b8cd-9732617c25f2" providerId="ADAL" clId="{47F87D30-78E2-4DE4-9AF4-98EDFC5DE98D}" dt="2023-06-02T05:57:42.450" v="14589" actId="14100"/>
          <ac:picMkLst>
            <pc:docMk/>
            <pc:sldMk cId="2682677899" sldId="268"/>
            <ac:picMk id="14" creationId="{715D1D15-0CC5-7F5A-9E85-AA83E24F8EB5}"/>
          </ac:picMkLst>
        </pc:picChg>
        <pc:picChg chg="add mod">
          <ac:chgData name="Feracor, James" userId="84027bb8-3bf2-4d48-b8cd-9732617c25f2" providerId="ADAL" clId="{47F87D30-78E2-4DE4-9AF4-98EDFC5DE98D}" dt="2023-05-24T16:41:51.874" v="1839" actId="164"/>
          <ac:picMkLst>
            <pc:docMk/>
            <pc:sldMk cId="2682677899" sldId="268"/>
            <ac:picMk id="16" creationId="{1F855508-673E-7E2D-FD13-89B844ABE4B1}"/>
          </ac:picMkLst>
        </pc:picChg>
        <pc:picChg chg="add mod">
          <ac:chgData name="Feracor, James" userId="84027bb8-3bf2-4d48-b8cd-9732617c25f2" providerId="ADAL" clId="{47F87D30-78E2-4DE4-9AF4-98EDFC5DE98D}" dt="2023-06-02T06:04:55.422" v="14720" actId="1076"/>
          <ac:picMkLst>
            <pc:docMk/>
            <pc:sldMk cId="2682677899" sldId="268"/>
            <ac:picMk id="20" creationId="{1CF861ED-2EC1-6D22-DE49-9A948D0F524A}"/>
          </ac:picMkLst>
        </pc:picChg>
      </pc:sldChg>
      <pc:sldChg chg="addSp delSp modSp add mod ord">
        <pc:chgData name="Feracor, James" userId="84027bb8-3bf2-4d48-b8cd-9732617c25f2" providerId="ADAL" clId="{47F87D30-78E2-4DE4-9AF4-98EDFC5DE98D}" dt="2023-06-02T02:45:34.730" v="9091"/>
        <pc:sldMkLst>
          <pc:docMk/>
          <pc:sldMk cId="2926866396" sldId="269"/>
        </pc:sldMkLst>
        <pc:spChg chg="add mod">
          <ac:chgData name="Feracor, James" userId="84027bb8-3bf2-4d48-b8cd-9732617c25f2" providerId="ADAL" clId="{47F87D30-78E2-4DE4-9AF4-98EDFC5DE98D}" dt="2023-06-01T17:08:32.819" v="7067" actId="1076"/>
          <ac:spMkLst>
            <pc:docMk/>
            <pc:sldMk cId="2926866396" sldId="269"/>
            <ac:spMk id="2" creationId="{BA5C7903-DEEC-98D7-97D2-4ABA6A6B3BEA}"/>
          </ac:spMkLst>
        </pc:spChg>
        <pc:spChg chg="del">
          <ac:chgData name="Feracor, James" userId="84027bb8-3bf2-4d48-b8cd-9732617c25f2" providerId="ADAL" clId="{47F87D30-78E2-4DE4-9AF4-98EDFC5DE98D}" dt="2023-06-01T17:14:01.202" v="7415" actId="478"/>
          <ac:spMkLst>
            <pc:docMk/>
            <pc:sldMk cId="2926866396" sldId="269"/>
            <ac:spMk id="4" creationId="{27217AB5-9B30-5EF0-BE4A-0B1E58F2F1D8}"/>
          </ac:spMkLst>
        </pc:spChg>
        <pc:spChg chg="add mod">
          <ac:chgData name="Feracor, James" userId="84027bb8-3bf2-4d48-b8cd-9732617c25f2" providerId="ADAL" clId="{47F87D30-78E2-4DE4-9AF4-98EDFC5DE98D}" dt="2023-06-01T17:08:32.819" v="7067" actId="1076"/>
          <ac:spMkLst>
            <pc:docMk/>
            <pc:sldMk cId="2926866396" sldId="269"/>
            <ac:spMk id="11" creationId="{34D6C160-E689-E4BE-4945-6CD333451361}"/>
          </ac:spMkLst>
        </pc:spChg>
        <pc:spChg chg="add mod">
          <ac:chgData name="Feracor, James" userId="84027bb8-3bf2-4d48-b8cd-9732617c25f2" providerId="ADAL" clId="{47F87D30-78E2-4DE4-9AF4-98EDFC5DE98D}" dt="2023-06-01T17:08:32.819" v="7067" actId="1076"/>
          <ac:spMkLst>
            <pc:docMk/>
            <pc:sldMk cId="2926866396" sldId="269"/>
            <ac:spMk id="13" creationId="{2B3A66E9-0F36-F622-9DDB-57DAF190F13C}"/>
          </ac:spMkLst>
        </pc:spChg>
        <pc:spChg chg="add mod">
          <ac:chgData name="Feracor, James" userId="84027bb8-3bf2-4d48-b8cd-9732617c25f2" providerId="ADAL" clId="{47F87D30-78E2-4DE4-9AF4-98EDFC5DE98D}" dt="2023-06-01T17:08:32.819" v="7067" actId="1076"/>
          <ac:spMkLst>
            <pc:docMk/>
            <pc:sldMk cId="2926866396" sldId="269"/>
            <ac:spMk id="15" creationId="{EE8A3410-5F16-88C4-2620-BB7AA07869A4}"/>
          </ac:spMkLst>
        </pc:spChg>
        <pc:spChg chg="mod">
          <ac:chgData name="Feracor, James" userId="84027bb8-3bf2-4d48-b8cd-9732617c25f2" providerId="ADAL" clId="{47F87D30-78E2-4DE4-9AF4-98EDFC5DE98D}" dt="2023-06-01T17:08:32.819" v="7067" actId="1076"/>
          <ac:spMkLst>
            <pc:docMk/>
            <pc:sldMk cId="2926866396" sldId="269"/>
            <ac:spMk id="20" creationId="{42A25023-AAB2-A5CB-113F-D39DDD9EEA3C}"/>
          </ac:spMkLst>
        </pc:spChg>
        <pc:spChg chg="del">
          <ac:chgData name="Feracor, James" userId="84027bb8-3bf2-4d48-b8cd-9732617c25f2" providerId="ADAL" clId="{47F87D30-78E2-4DE4-9AF4-98EDFC5DE98D}" dt="2023-06-01T17:14:01.202" v="7415" actId="478"/>
          <ac:spMkLst>
            <pc:docMk/>
            <pc:sldMk cId="2926866396" sldId="269"/>
            <ac:spMk id="30" creationId="{733D07F7-24FC-B7F4-33F2-87235FE8882A}"/>
          </ac:spMkLst>
        </pc:spChg>
        <pc:spChg chg="del">
          <ac:chgData name="Feracor, James" userId="84027bb8-3bf2-4d48-b8cd-9732617c25f2" providerId="ADAL" clId="{47F87D30-78E2-4DE4-9AF4-98EDFC5DE98D}" dt="2023-06-01T17:14:01.202" v="7415" actId="478"/>
          <ac:spMkLst>
            <pc:docMk/>
            <pc:sldMk cId="2926866396" sldId="269"/>
            <ac:spMk id="31" creationId="{0181CB85-592F-DBEC-E862-88633ADC7228}"/>
          </ac:spMkLst>
        </pc:spChg>
        <pc:spChg chg="del">
          <ac:chgData name="Feracor, James" userId="84027bb8-3bf2-4d48-b8cd-9732617c25f2" providerId="ADAL" clId="{47F87D30-78E2-4DE4-9AF4-98EDFC5DE98D}" dt="2023-06-01T17:14:01.202" v="7415" actId="478"/>
          <ac:spMkLst>
            <pc:docMk/>
            <pc:sldMk cId="2926866396" sldId="269"/>
            <ac:spMk id="32" creationId="{1EE364B8-8556-8034-8383-8D7F39D9AE44}"/>
          </ac:spMkLst>
        </pc:spChg>
        <pc:spChg chg="del">
          <ac:chgData name="Feracor, James" userId="84027bb8-3bf2-4d48-b8cd-9732617c25f2" providerId="ADAL" clId="{47F87D30-78E2-4DE4-9AF4-98EDFC5DE98D}" dt="2023-06-01T17:14:01.202" v="7415" actId="478"/>
          <ac:spMkLst>
            <pc:docMk/>
            <pc:sldMk cId="2926866396" sldId="269"/>
            <ac:spMk id="33" creationId="{6DCF880D-222D-118D-8339-08BF7EA7E84E}"/>
          </ac:spMkLst>
        </pc:spChg>
        <pc:spChg chg="del">
          <ac:chgData name="Feracor, James" userId="84027bb8-3bf2-4d48-b8cd-9732617c25f2" providerId="ADAL" clId="{47F87D30-78E2-4DE4-9AF4-98EDFC5DE98D}" dt="2023-06-01T17:14:01.202" v="7415" actId="478"/>
          <ac:spMkLst>
            <pc:docMk/>
            <pc:sldMk cId="2926866396" sldId="269"/>
            <ac:spMk id="34" creationId="{BBC79F53-940F-4217-0714-15DCC7CB1E72}"/>
          </ac:spMkLst>
        </pc:spChg>
        <pc:spChg chg="mod">
          <ac:chgData name="Feracor, James" userId="84027bb8-3bf2-4d48-b8cd-9732617c25f2" providerId="ADAL" clId="{47F87D30-78E2-4DE4-9AF4-98EDFC5DE98D}" dt="2023-06-01T17:08:32.819" v="7067" actId="1076"/>
          <ac:spMkLst>
            <pc:docMk/>
            <pc:sldMk cId="2926866396" sldId="269"/>
            <ac:spMk id="35" creationId="{A008953A-6C8F-9B4A-6EAC-873DE7BFA631}"/>
          </ac:spMkLst>
        </pc:spChg>
        <pc:spChg chg="mod">
          <ac:chgData name="Feracor, James" userId="84027bb8-3bf2-4d48-b8cd-9732617c25f2" providerId="ADAL" clId="{47F87D30-78E2-4DE4-9AF4-98EDFC5DE98D}" dt="2023-06-01T17:08:32.819" v="7067" actId="1076"/>
          <ac:spMkLst>
            <pc:docMk/>
            <pc:sldMk cId="2926866396" sldId="269"/>
            <ac:spMk id="40" creationId="{E4145F8D-0A24-C3DF-D468-DB34C3A3DC23}"/>
          </ac:spMkLst>
        </pc:spChg>
        <pc:spChg chg="mod">
          <ac:chgData name="Feracor, James" userId="84027bb8-3bf2-4d48-b8cd-9732617c25f2" providerId="ADAL" clId="{47F87D30-78E2-4DE4-9AF4-98EDFC5DE98D}" dt="2023-06-01T17:08:32.819" v="7067" actId="1076"/>
          <ac:spMkLst>
            <pc:docMk/>
            <pc:sldMk cId="2926866396" sldId="269"/>
            <ac:spMk id="42" creationId="{6C81ED86-EB85-0A2D-7D0C-8301D18C4571}"/>
          </ac:spMkLst>
        </pc:spChg>
        <pc:spChg chg="mod">
          <ac:chgData name="Feracor, James" userId="84027bb8-3bf2-4d48-b8cd-9732617c25f2" providerId="ADAL" clId="{47F87D30-78E2-4DE4-9AF4-98EDFC5DE98D}" dt="2023-06-01T17:08:32.819" v="7067" actId="1076"/>
          <ac:spMkLst>
            <pc:docMk/>
            <pc:sldMk cId="2926866396" sldId="269"/>
            <ac:spMk id="44" creationId="{3A1C82B9-EC31-D404-3CC0-7C29A7F1D7F2}"/>
          </ac:spMkLst>
        </pc:spChg>
        <pc:spChg chg="add mod">
          <ac:chgData name="Feracor, James" userId="84027bb8-3bf2-4d48-b8cd-9732617c25f2" providerId="ADAL" clId="{47F87D30-78E2-4DE4-9AF4-98EDFC5DE98D}" dt="2023-06-01T17:08:32.819" v="7067" actId="1076"/>
          <ac:spMkLst>
            <pc:docMk/>
            <pc:sldMk cId="2926866396" sldId="269"/>
            <ac:spMk id="46" creationId="{3AB74263-C3D2-AACD-8F47-A65BE7A1F4CD}"/>
          </ac:spMkLst>
        </pc:spChg>
        <pc:spChg chg="del">
          <ac:chgData name="Feracor, James" userId="84027bb8-3bf2-4d48-b8cd-9732617c25f2" providerId="ADAL" clId="{47F87D30-78E2-4DE4-9AF4-98EDFC5DE98D}" dt="2023-06-01T17:14:01.202" v="7415" actId="478"/>
          <ac:spMkLst>
            <pc:docMk/>
            <pc:sldMk cId="2926866396" sldId="269"/>
            <ac:spMk id="47" creationId="{CFFA93B2-01EE-C509-B119-77FC8AA6E7ED}"/>
          </ac:spMkLst>
        </pc:spChg>
        <pc:spChg chg="add mod">
          <ac:chgData name="Feracor, James" userId="84027bb8-3bf2-4d48-b8cd-9732617c25f2" providerId="ADAL" clId="{47F87D30-78E2-4DE4-9AF4-98EDFC5DE98D}" dt="2023-06-01T17:08:32.819" v="7067" actId="1076"/>
          <ac:spMkLst>
            <pc:docMk/>
            <pc:sldMk cId="2926866396" sldId="269"/>
            <ac:spMk id="48" creationId="{3FB98692-F8AA-6504-46A6-076A6763ADD2}"/>
          </ac:spMkLst>
        </pc:spChg>
        <pc:spChg chg="add mod">
          <ac:chgData name="Feracor, James" userId="84027bb8-3bf2-4d48-b8cd-9732617c25f2" providerId="ADAL" clId="{47F87D30-78E2-4DE4-9AF4-98EDFC5DE98D}" dt="2023-06-01T17:08:32.819" v="7067" actId="1076"/>
          <ac:spMkLst>
            <pc:docMk/>
            <pc:sldMk cId="2926866396" sldId="269"/>
            <ac:spMk id="49" creationId="{559FFA97-003D-0EAB-7817-51F5ED371AF9}"/>
          </ac:spMkLst>
        </pc:spChg>
        <pc:spChg chg="add mod">
          <ac:chgData name="Feracor, James" userId="84027bb8-3bf2-4d48-b8cd-9732617c25f2" providerId="ADAL" clId="{47F87D30-78E2-4DE4-9AF4-98EDFC5DE98D}" dt="2023-06-01T17:08:32.819" v="7067" actId="1076"/>
          <ac:spMkLst>
            <pc:docMk/>
            <pc:sldMk cId="2926866396" sldId="269"/>
            <ac:spMk id="50" creationId="{CCC5198C-43A5-A322-0AB2-02385EBB218E}"/>
          </ac:spMkLst>
        </pc:spChg>
        <pc:spChg chg="add mod">
          <ac:chgData name="Feracor, James" userId="84027bb8-3bf2-4d48-b8cd-9732617c25f2" providerId="ADAL" clId="{47F87D30-78E2-4DE4-9AF4-98EDFC5DE98D}" dt="2023-06-01T17:08:32.819" v="7067" actId="1076"/>
          <ac:spMkLst>
            <pc:docMk/>
            <pc:sldMk cId="2926866396" sldId="269"/>
            <ac:spMk id="52" creationId="{98C04C32-0315-A19D-FF49-3C8F49FC9009}"/>
          </ac:spMkLst>
        </pc:spChg>
        <pc:spChg chg="add mod">
          <ac:chgData name="Feracor, James" userId="84027bb8-3bf2-4d48-b8cd-9732617c25f2" providerId="ADAL" clId="{47F87D30-78E2-4DE4-9AF4-98EDFC5DE98D}" dt="2023-06-01T17:08:32.819" v="7067" actId="1076"/>
          <ac:spMkLst>
            <pc:docMk/>
            <pc:sldMk cId="2926866396" sldId="269"/>
            <ac:spMk id="53" creationId="{BC512E44-E65B-BBB1-0054-15C6FC353B68}"/>
          </ac:spMkLst>
        </pc:spChg>
        <pc:spChg chg="add mod">
          <ac:chgData name="Feracor, James" userId="84027bb8-3bf2-4d48-b8cd-9732617c25f2" providerId="ADAL" clId="{47F87D30-78E2-4DE4-9AF4-98EDFC5DE98D}" dt="2023-06-01T17:08:32.819" v="7067" actId="1076"/>
          <ac:spMkLst>
            <pc:docMk/>
            <pc:sldMk cId="2926866396" sldId="269"/>
            <ac:spMk id="54" creationId="{11E4C95F-5DC2-FAB8-9D83-90D853C9CC01}"/>
          </ac:spMkLst>
        </pc:spChg>
        <pc:spChg chg="add mod">
          <ac:chgData name="Feracor, James" userId="84027bb8-3bf2-4d48-b8cd-9732617c25f2" providerId="ADAL" clId="{47F87D30-78E2-4DE4-9AF4-98EDFC5DE98D}" dt="2023-06-01T17:08:32.819" v="7067" actId="1076"/>
          <ac:spMkLst>
            <pc:docMk/>
            <pc:sldMk cId="2926866396" sldId="269"/>
            <ac:spMk id="55" creationId="{0E01C4EC-D338-75FF-CE26-E3535AB50CC5}"/>
          </ac:spMkLst>
        </pc:spChg>
        <pc:spChg chg="add mod">
          <ac:chgData name="Feracor, James" userId="84027bb8-3bf2-4d48-b8cd-9732617c25f2" providerId="ADAL" clId="{47F87D30-78E2-4DE4-9AF4-98EDFC5DE98D}" dt="2023-06-01T17:14:53.978" v="7468" actId="20577"/>
          <ac:spMkLst>
            <pc:docMk/>
            <pc:sldMk cId="2926866396" sldId="269"/>
            <ac:spMk id="57" creationId="{98ACB784-6490-D8DD-DAD4-A568D32B5E0D}"/>
          </ac:spMkLst>
        </pc:spChg>
        <pc:spChg chg="mod">
          <ac:chgData name="Feracor, James" userId="84027bb8-3bf2-4d48-b8cd-9732617c25f2" providerId="ADAL" clId="{47F87D30-78E2-4DE4-9AF4-98EDFC5DE98D}" dt="2023-06-02T02:44:48.964" v="9085"/>
          <ac:spMkLst>
            <pc:docMk/>
            <pc:sldMk cId="2926866396" sldId="269"/>
            <ac:spMk id="62" creationId="{249F1822-62C6-754D-9D48-52B2BB9AF4F2}"/>
          </ac:spMkLst>
        </pc:spChg>
        <pc:spChg chg="mod">
          <ac:chgData name="Feracor, James" userId="84027bb8-3bf2-4d48-b8cd-9732617c25f2" providerId="ADAL" clId="{47F87D30-78E2-4DE4-9AF4-98EDFC5DE98D}" dt="2023-06-02T02:44:48.964" v="9085"/>
          <ac:spMkLst>
            <pc:docMk/>
            <pc:sldMk cId="2926866396" sldId="269"/>
            <ac:spMk id="63" creationId="{0D87DA30-F35C-AEA0-4231-4696E8092067}"/>
          </ac:spMkLst>
        </pc:spChg>
        <pc:spChg chg="mod">
          <ac:chgData name="Feracor, James" userId="84027bb8-3bf2-4d48-b8cd-9732617c25f2" providerId="ADAL" clId="{47F87D30-78E2-4DE4-9AF4-98EDFC5DE98D}" dt="2023-06-02T02:44:48.964" v="9085"/>
          <ac:spMkLst>
            <pc:docMk/>
            <pc:sldMk cId="2926866396" sldId="269"/>
            <ac:spMk id="64" creationId="{92B41C88-9EE1-6766-3096-8E9B008E3845}"/>
          </ac:spMkLst>
        </pc:spChg>
        <pc:spChg chg="mod">
          <ac:chgData name="Feracor, James" userId="84027bb8-3bf2-4d48-b8cd-9732617c25f2" providerId="ADAL" clId="{47F87D30-78E2-4DE4-9AF4-98EDFC5DE98D}" dt="2023-06-02T02:44:48.964" v="9085"/>
          <ac:spMkLst>
            <pc:docMk/>
            <pc:sldMk cId="2926866396" sldId="269"/>
            <ac:spMk id="65" creationId="{FBE46AD3-8546-46F9-D0F7-5DBA7CFA14EE}"/>
          </ac:spMkLst>
        </pc:spChg>
        <pc:spChg chg="mod">
          <ac:chgData name="Feracor, James" userId="84027bb8-3bf2-4d48-b8cd-9732617c25f2" providerId="ADAL" clId="{47F87D30-78E2-4DE4-9AF4-98EDFC5DE98D}" dt="2023-06-02T02:44:48.964" v="9085"/>
          <ac:spMkLst>
            <pc:docMk/>
            <pc:sldMk cId="2926866396" sldId="269"/>
            <ac:spMk id="66" creationId="{69B335CD-1BAA-14CC-5231-845E88FC1639}"/>
          </ac:spMkLst>
        </pc:spChg>
        <pc:spChg chg="mod">
          <ac:chgData name="Feracor, James" userId="84027bb8-3bf2-4d48-b8cd-9732617c25f2" providerId="ADAL" clId="{47F87D30-78E2-4DE4-9AF4-98EDFC5DE98D}" dt="2023-06-02T02:44:48.964" v="9085"/>
          <ac:spMkLst>
            <pc:docMk/>
            <pc:sldMk cId="2926866396" sldId="269"/>
            <ac:spMk id="67" creationId="{6AA5AB0D-1518-DCB7-6AD4-5890A8E23FC5}"/>
          </ac:spMkLst>
        </pc:spChg>
        <pc:spChg chg="mod">
          <ac:chgData name="Feracor, James" userId="84027bb8-3bf2-4d48-b8cd-9732617c25f2" providerId="ADAL" clId="{47F87D30-78E2-4DE4-9AF4-98EDFC5DE98D}" dt="2023-06-02T02:44:48.964" v="9085"/>
          <ac:spMkLst>
            <pc:docMk/>
            <pc:sldMk cId="2926866396" sldId="269"/>
            <ac:spMk id="69" creationId="{A6BD3E83-3C88-9517-36CB-D2321AE9DE1F}"/>
          </ac:spMkLst>
        </pc:spChg>
        <pc:spChg chg="mod">
          <ac:chgData name="Feracor, James" userId="84027bb8-3bf2-4d48-b8cd-9732617c25f2" providerId="ADAL" clId="{47F87D30-78E2-4DE4-9AF4-98EDFC5DE98D}" dt="2023-06-02T02:44:48.964" v="9085"/>
          <ac:spMkLst>
            <pc:docMk/>
            <pc:sldMk cId="2926866396" sldId="269"/>
            <ac:spMk id="70" creationId="{235F0EE8-80F0-1406-64D0-E641FBD9AA5C}"/>
          </ac:spMkLst>
        </pc:spChg>
        <pc:spChg chg="mod">
          <ac:chgData name="Feracor, James" userId="84027bb8-3bf2-4d48-b8cd-9732617c25f2" providerId="ADAL" clId="{47F87D30-78E2-4DE4-9AF4-98EDFC5DE98D}" dt="2023-06-02T02:44:48.964" v="9085"/>
          <ac:spMkLst>
            <pc:docMk/>
            <pc:sldMk cId="2926866396" sldId="269"/>
            <ac:spMk id="71" creationId="{1E571EBC-3F22-E25F-6206-E26976098921}"/>
          </ac:spMkLst>
        </pc:spChg>
        <pc:spChg chg="mod">
          <ac:chgData name="Feracor, James" userId="84027bb8-3bf2-4d48-b8cd-9732617c25f2" providerId="ADAL" clId="{47F87D30-78E2-4DE4-9AF4-98EDFC5DE98D}" dt="2023-06-02T02:44:48.964" v="9085"/>
          <ac:spMkLst>
            <pc:docMk/>
            <pc:sldMk cId="2926866396" sldId="269"/>
            <ac:spMk id="72" creationId="{8BC62901-DC49-3839-0703-30CDE508EA0D}"/>
          </ac:spMkLst>
        </pc:spChg>
        <pc:spChg chg="mod">
          <ac:chgData name="Feracor, James" userId="84027bb8-3bf2-4d48-b8cd-9732617c25f2" providerId="ADAL" clId="{47F87D30-78E2-4DE4-9AF4-98EDFC5DE98D}" dt="2023-06-02T02:44:48.964" v="9085"/>
          <ac:spMkLst>
            <pc:docMk/>
            <pc:sldMk cId="2926866396" sldId="269"/>
            <ac:spMk id="75" creationId="{B02622A5-956B-6475-4B0B-CCE6743C2187}"/>
          </ac:spMkLst>
        </pc:spChg>
        <pc:spChg chg="mod">
          <ac:chgData name="Feracor, James" userId="84027bb8-3bf2-4d48-b8cd-9732617c25f2" providerId="ADAL" clId="{47F87D30-78E2-4DE4-9AF4-98EDFC5DE98D}" dt="2023-06-02T02:44:48.964" v="9085"/>
          <ac:spMkLst>
            <pc:docMk/>
            <pc:sldMk cId="2926866396" sldId="269"/>
            <ac:spMk id="77" creationId="{6EE5BD46-7E2C-1E44-4ACE-9FE1307FD9E8}"/>
          </ac:spMkLst>
        </pc:spChg>
        <pc:spChg chg="mod">
          <ac:chgData name="Feracor, James" userId="84027bb8-3bf2-4d48-b8cd-9732617c25f2" providerId="ADAL" clId="{47F87D30-78E2-4DE4-9AF4-98EDFC5DE98D}" dt="2023-06-02T02:44:48.964" v="9085"/>
          <ac:spMkLst>
            <pc:docMk/>
            <pc:sldMk cId="2926866396" sldId="269"/>
            <ac:spMk id="79" creationId="{294B83C1-68BD-68E7-D3E9-D1357EE30A37}"/>
          </ac:spMkLst>
        </pc:spChg>
        <pc:spChg chg="mod">
          <ac:chgData name="Feracor, James" userId="84027bb8-3bf2-4d48-b8cd-9732617c25f2" providerId="ADAL" clId="{47F87D30-78E2-4DE4-9AF4-98EDFC5DE98D}" dt="2023-06-02T02:44:48.964" v="9085"/>
          <ac:spMkLst>
            <pc:docMk/>
            <pc:sldMk cId="2926866396" sldId="269"/>
            <ac:spMk id="81" creationId="{A7516EB2-6D83-957E-B97E-265C2B5518B6}"/>
          </ac:spMkLst>
        </pc:spChg>
        <pc:spChg chg="mod">
          <ac:chgData name="Feracor, James" userId="84027bb8-3bf2-4d48-b8cd-9732617c25f2" providerId="ADAL" clId="{47F87D30-78E2-4DE4-9AF4-98EDFC5DE98D}" dt="2023-06-02T02:44:48.964" v="9085"/>
          <ac:spMkLst>
            <pc:docMk/>
            <pc:sldMk cId="2926866396" sldId="269"/>
            <ac:spMk id="82" creationId="{23B0D0E1-00A3-27DF-CAFB-25DBB927518F}"/>
          </ac:spMkLst>
        </pc:spChg>
        <pc:spChg chg="mod">
          <ac:chgData name="Feracor, James" userId="84027bb8-3bf2-4d48-b8cd-9732617c25f2" providerId="ADAL" clId="{47F87D30-78E2-4DE4-9AF4-98EDFC5DE98D}" dt="2023-06-02T02:44:48.964" v="9085"/>
          <ac:spMkLst>
            <pc:docMk/>
            <pc:sldMk cId="2926866396" sldId="269"/>
            <ac:spMk id="83" creationId="{70C92A70-6DB3-B834-811A-CC424BD97EEA}"/>
          </ac:spMkLst>
        </pc:spChg>
        <pc:spChg chg="mod">
          <ac:chgData name="Feracor, James" userId="84027bb8-3bf2-4d48-b8cd-9732617c25f2" providerId="ADAL" clId="{47F87D30-78E2-4DE4-9AF4-98EDFC5DE98D}" dt="2023-06-02T02:44:48.964" v="9085"/>
          <ac:spMkLst>
            <pc:docMk/>
            <pc:sldMk cId="2926866396" sldId="269"/>
            <ac:spMk id="87" creationId="{E020DA0D-FFB1-E68F-63B8-BB42B6456A5C}"/>
          </ac:spMkLst>
        </pc:spChg>
        <pc:spChg chg="mod">
          <ac:chgData name="Feracor, James" userId="84027bb8-3bf2-4d48-b8cd-9732617c25f2" providerId="ADAL" clId="{47F87D30-78E2-4DE4-9AF4-98EDFC5DE98D}" dt="2023-06-02T02:44:48.964" v="9085"/>
          <ac:spMkLst>
            <pc:docMk/>
            <pc:sldMk cId="2926866396" sldId="269"/>
            <ac:spMk id="88" creationId="{FFF55BAB-F97B-EA8A-DB75-D9A12D921BB2}"/>
          </ac:spMkLst>
        </pc:spChg>
        <pc:spChg chg="mod">
          <ac:chgData name="Feracor, James" userId="84027bb8-3bf2-4d48-b8cd-9732617c25f2" providerId="ADAL" clId="{47F87D30-78E2-4DE4-9AF4-98EDFC5DE98D}" dt="2023-06-02T02:44:48.964" v="9085"/>
          <ac:spMkLst>
            <pc:docMk/>
            <pc:sldMk cId="2926866396" sldId="269"/>
            <ac:spMk id="89" creationId="{77359FC5-3F17-0B9A-5579-839B87E7BC06}"/>
          </ac:spMkLst>
        </pc:spChg>
        <pc:grpChg chg="add mod">
          <ac:chgData name="Feracor, James" userId="84027bb8-3bf2-4d48-b8cd-9732617c25f2" providerId="ADAL" clId="{47F87D30-78E2-4DE4-9AF4-98EDFC5DE98D}" dt="2023-06-01T17:08:32.819" v="7067" actId="1076"/>
          <ac:grpSpMkLst>
            <pc:docMk/>
            <pc:sldMk cId="2926866396" sldId="269"/>
            <ac:grpSpMk id="17" creationId="{DB4595A0-561B-507A-2ADE-C736A3E4F4F4}"/>
          </ac:grpSpMkLst>
        </pc:grpChg>
        <pc:grpChg chg="mod">
          <ac:chgData name="Feracor, James" userId="84027bb8-3bf2-4d48-b8cd-9732617c25f2" providerId="ADAL" clId="{47F87D30-78E2-4DE4-9AF4-98EDFC5DE98D}" dt="2023-06-01T17:08:32.819" v="7067" actId="1076"/>
          <ac:grpSpMkLst>
            <pc:docMk/>
            <pc:sldMk cId="2926866396" sldId="269"/>
            <ac:grpSpMk id="22" creationId="{8114C046-7C30-DAAA-9FF8-E3A49B267487}"/>
          </ac:grpSpMkLst>
        </pc:grpChg>
        <pc:grpChg chg="del">
          <ac:chgData name="Feracor, James" userId="84027bb8-3bf2-4d48-b8cd-9732617c25f2" providerId="ADAL" clId="{47F87D30-78E2-4DE4-9AF4-98EDFC5DE98D}" dt="2023-06-01T17:14:01.202" v="7415" actId="478"/>
          <ac:grpSpMkLst>
            <pc:docMk/>
            <pc:sldMk cId="2926866396" sldId="269"/>
            <ac:grpSpMk id="24" creationId="{0255A7AA-2D7F-0E18-7546-AD11DA6C125E}"/>
          </ac:grpSpMkLst>
        </pc:grpChg>
        <pc:grpChg chg="del">
          <ac:chgData name="Feracor, James" userId="84027bb8-3bf2-4d48-b8cd-9732617c25f2" providerId="ADAL" clId="{47F87D30-78E2-4DE4-9AF4-98EDFC5DE98D}" dt="2023-06-01T17:14:01.202" v="7415" actId="478"/>
          <ac:grpSpMkLst>
            <pc:docMk/>
            <pc:sldMk cId="2926866396" sldId="269"/>
            <ac:grpSpMk id="26" creationId="{473FE607-05E8-939C-F2C8-48E1A6C7B606}"/>
          </ac:grpSpMkLst>
        </pc:grpChg>
        <pc:grpChg chg="add mod">
          <ac:chgData name="Feracor, James" userId="84027bb8-3bf2-4d48-b8cd-9732617c25f2" providerId="ADAL" clId="{47F87D30-78E2-4DE4-9AF4-98EDFC5DE98D}" dt="2023-06-01T17:08:32.819" v="7067" actId="1076"/>
          <ac:grpSpMkLst>
            <pc:docMk/>
            <pc:sldMk cId="2926866396" sldId="269"/>
            <ac:grpSpMk id="41" creationId="{7B18DA8B-3541-C811-4732-DB3A2C66044C}"/>
          </ac:grpSpMkLst>
        </pc:grpChg>
        <pc:grpChg chg="add del mod">
          <ac:chgData name="Feracor, James" userId="84027bb8-3bf2-4d48-b8cd-9732617c25f2" providerId="ADAL" clId="{47F87D30-78E2-4DE4-9AF4-98EDFC5DE98D}" dt="2023-06-01T17:14:01.202" v="7415" actId="478"/>
          <ac:grpSpMkLst>
            <pc:docMk/>
            <pc:sldMk cId="2926866396" sldId="269"/>
            <ac:grpSpMk id="56" creationId="{0C2BBF35-D5D4-22A9-2026-4404C5917450}"/>
          </ac:grpSpMkLst>
        </pc:grpChg>
        <pc:grpChg chg="add del mod">
          <ac:chgData name="Feracor, James" userId="84027bb8-3bf2-4d48-b8cd-9732617c25f2" providerId="ADAL" clId="{47F87D30-78E2-4DE4-9AF4-98EDFC5DE98D}" dt="2023-06-02T02:44:49.918" v="9086"/>
          <ac:grpSpMkLst>
            <pc:docMk/>
            <pc:sldMk cId="2926866396" sldId="269"/>
            <ac:grpSpMk id="58" creationId="{BA4BD4B9-BAC1-5A4C-CAB0-9E82B877144E}"/>
          </ac:grpSpMkLst>
        </pc:grpChg>
        <pc:grpChg chg="add del mod">
          <ac:chgData name="Feracor, James" userId="84027bb8-3bf2-4d48-b8cd-9732617c25f2" providerId="ADAL" clId="{47F87D30-78E2-4DE4-9AF4-98EDFC5DE98D}" dt="2023-06-02T02:44:49.918" v="9086"/>
          <ac:grpSpMkLst>
            <pc:docMk/>
            <pc:sldMk cId="2926866396" sldId="269"/>
            <ac:grpSpMk id="68" creationId="{3BFC2FED-7F77-BB12-D5DD-4E2D83C26910}"/>
          </ac:grpSpMkLst>
        </pc:grpChg>
        <pc:grpChg chg="add del mod">
          <ac:chgData name="Feracor, James" userId="84027bb8-3bf2-4d48-b8cd-9732617c25f2" providerId="ADAL" clId="{47F87D30-78E2-4DE4-9AF4-98EDFC5DE98D}" dt="2023-06-02T02:44:49.918" v="9086"/>
          <ac:grpSpMkLst>
            <pc:docMk/>
            <pc:sldMk cId="2926866396" sldId="269"/>
            <ac:grpSpMk id="76" creationId="{34B78DF0-102C-41BB-C834-B363F5A13AE1}"/>
          </ac:grpSpMkLst>
        </pc:grpChg>
        <pc:grpChg chg="mod">
          <ac:chgData name="Feracor, James" userId="84027bb8-3bf2-4d48-b8cd-9732617c25f2" providerId="ADAL" clId="{47F87D30-78E2-4DE4-9AF4-98EDFC5DE98D}" dt="2023-06-02T02:44:48.964" v="9085"/>
          <ac:grpSpMkLst>
            <pc:docMk/>
            <pc:sldMk cId="2926866396" sldId="269"/>
            <ac:grpSpMk id="78" creationId="{C1D01139-1F3D-3E86-97D2-6C14A1F78A8D}"/>
          </ac:grpSpMkLst>
        </pc:grpChg>
        <pc:grpChg chg="add del mod">
          <ac:chgData name="Feracor, James" userId="84027bb8-3bf2-4d48-b8cd-9732617c25f2" providerId="ADAL" clId="{47F87D30-78E2-4DE4-9AF4-98EDFC5DE98D}" dt="2023-06-02T02:44:49.918" v="9086"/>
          <ac:grpSpMkLst>
            <pc:docMk/>
            <pc:sldMk cId="2926866396" sldId="269"/>
            <ac:grpSpMk id="86" creationId="{71A5D10B-232A-5C32-6DB9-E0C42FC05EB3}"/>
          </ac:grpSpMkLst>
        </pc:grpChg>
        <pc:picChg chg="add mod">
          <ac:chgData name="Feracor, James" userId="84027bb8-3bf2-4d48-b8cd-9732617c25f2" providerId="ADAL" clId="{47F87D30-78E2-4DE4-9AF4-98EDFC5DE98D}" dt="2023-06-01T17:08:32.819" v="7067" actId="1076"/>
          <ac:picMkLst>
            <pc:docMk/>
            <pc:sldMk cId="2926866396" sldId="269"/>
            <ac:picMk id="5" creationId="{49FB231C-84EA-3BB1-71E2-840000EF0FC8}"/>
          </ac:picMkLst>
        </pc:picChg>
        <pc:picChg chg="del">
          <ac:chgData name="Feracor, James" userId="84027bb8-3bf2-4d48-b8cd-9732617c25f2" providerId="ADAL" clId="{47F87D30-78E2-4DE4-9AF4-98EDFC5DE98D}" dt="2023-06-01T17:14:01.202" v="7415" actId="478"/>
          <ac:picMkLst>
            <pc:docMk/>
            <pc:sldMk cId="2926866396" sldId="269"/>
            <ac:picMk id="6" creationId="{0570EEDC-1F30-8FA9-3C43-DEFEBAB28FB5}"/>
          </ac:picMkLst>
        </pc:picChg>
        <pc:picChg chg="add mod">
          <ac:chgData name="Feracor, James" userId="84027bb8-3bf2-4d48-b8cd-9732617c25f2" providerId="ADAL" clId="{47F87D30-78E2-4DE4-9AF4-98EDFC5DE98D}" dt="2023-06-01T17:08:32.819" v="7067" actId="1076"/>
          <ac:picMkLst>
            <pc:docMk/>
            <pc:sldMk cId="2926866396" sldId="269"/>
            <ac:picMk id="7" creationId="{97309FBC-FCBD-1395-E307-B061EF64B8C2}"/>
          </ac:picMkLst>
        </pc:picChg>
        <pc:picChg chg="add mod">
          <ac:chgData name="Feracor, James" userId="84027bb8-3bf2-4d48-b8cd-9732617c25f2" providerId="ADAL" clId="{47F87D30-78E2-4DE4-9AF4-98EDFC5DE98D}" dt="2023-06-01T17:08:32.819" v="7067" actId="1076"/>
          <ac:picMkLst>
            <pc:docMk/>
            <pc:sldMk cId="2926866396" sldId="269"/>
            <ac:picMk id="8" creationId="{9352D9A1-6CFF-0EAC-5F12-EE5139D98BFF}"/>
          </ac:picMkLst>
        </pc:picChg>
        <pc:picChg chg="del">
          <ac:chgData name="Feracor, James" userId="84027bb8-3bf2-4d48-b8cd-9732617c25f2" providerId="ADAL" clId="{47F87D30-78E2-4DE4-9AF4-98EDFC5DE98D}" dt="2023-06-01T17:14:01.202" v="7415" actId="478"/>
          <ac:picMkLst>
            <pc:docMk/>
            <pc:sldMk cId="2926866396" sldId="269"/>
            <ac:picMk id="9" creationId="{E4D0B0B9-CC8B-8856-EA0E-DFA2096129BE}"/>
          </ac:picMkLst>
        </pc:picChg>
        <pc:picChg chg="del">
          <ac:chgData name="Feracor, James" userId="84027bb8-3bf2-4d48-b8cd-9732617c25f2" providerId="ADAL" clId="{47F87D30-78E2-4DE4-9AF4-98EDFC5DE98D}" dt="2023-06-01T17:14:01.202" v="7415" actId="478"/>
          <ac:picMkLst>
            <pc:docMk/>
            <pc:sldMk cId="2926866396" sldId="269"/>
            <ac:picMk id="10" creationId="{54F7223F-7374-B0A2-58F7-B80AD13B8A45}"/>
          </ac:picMkLst>
        </pc:picChg>
        <pc:picChg chg="mod">
          <ac:chgData name="Feracor, James" userId="84027bb8-3bf2-4d48-b8cd-9732617c25f2" providerId="ADAL" clId="{47F87D30-78E2-4DE4-9AF4-98EDFC5DE98D}" dt="2023-06-01T17:08:32.819" v="7067" actId="1076"/>
          <ac:picMkLst>
            <pc:docMk/>
            <pc:sldMk cId="2926866396" sldId="269"/>
            <ac:picMk id="28" creationId="{FAF92E10-B308-B24A-E9C2-EE1B512B7A5F}"/>
          </ac:picMkLst>
        </pc:picChg>
        <pc:picChg chg="mod">
          <ac:chgData name="Feracor, James" userId="84027bb8-3bf2-4d48-b8cd-9732617c25f2" providerId="ADAL" clId="{47F87D30-78E2-4DE4-9AF4-98EDFC5DE98D}" dt="2023-06-01T17:08:32.819" v="7067" actId="1076"/>
          <ac:picMkLst>
            <pc:docMk/>
            <pc:sldMk cId="2926866396" sldId="269"/>
            <ac:picMk id="29" creationId="{BFE46595-DFBA-9F07-620E-89DB7B769375}"/>
          </ac:picMkLst>
        </pc:picChg>
        <pc:picChg chg="mod">
          <ac:chgData name="Feracor, James" userId="84027bb8-3bf2-4d48-b8cd-9732617c25f2" providerId="ADAL" clId="{47F87D30-78E2-4DE4-9AF4-98EDFC5DE98D}" dt="2023-06-01T17:08:32.819" v="7067" actId="1076"/>
          <ac:picMkLst>
            <pc:docMk/>
            <pc:sldMk cId="2926866396" sldId="269"/>
            <ac:picMk id="43" creationId="{60E59ABE-3101-826B-DFF9-3D89CE03F9D4}"/>
          </ac:picMkLst>
        </pc:picChg>
        <pc:picChg chg="add mod">
          <ac:chgData name="Feracor, James" userId="84027bb8-3bf2-4d48-b8cd-9732617c25f2" providerId="ADAL" clId="{47F87D30-78E2-4DE4-9AF4-98EDFC5DE98D}" dt="2023-06-01T17:08:32.819" v="7067" actId="1076"/>
          <ac:picMkLst>
            <pc:docMk/>
            <pc:sldMk cId="2926866396" sldId="269"/>
            <ac:picMk id="45" creationId="{A5D69D48-D93C-BD1A-A04D-14D0A4CEB01A}"/>
          </ac:picMkLst>
        </pc:picChg>
        <pc:picChg chg="add mod">
          <ac:chgData name="Feracor, James" userId="84027bb8-3bf2-4d48-b8cd-9732617c25f2" providerId="ADAL" clId="{47F87D30-78E2-4DE4-9AF4-98EDFC5DE98D}" dt="2023-06-01T17:08:32.819" v="7067" actId="1076"/>
          <ac:picMkLst>
            <pc:docMk/>
            <pc:sldMk cId="2926866396" sldId="269"/>
            <ac:picMk id="51" creationId="{2C11C2C4-1529-283A-7ED0-5DCEB7E36120}"/>
          </ac:picMkLst>
        </pc:picChg>
        <pc:picChg chg="mod">
          <ac:chgData name="Feracor, James" userId="84027bb8-3bf2-4d48-b8cd-9732617c25f2" providerId="ADAL" clId="{47F87D30-78E2-4DE4-9AF4-98EDFC5DE98D}" dt="2023-06-02T02:44:48.964" v="9085"/>
          <ac:picMkLst>
            <pc:docMk/>
            <pc:sldMk cId="2926866396" sldId="269"/>
            <ac:picMk id="59" creationId="{A3F92F00-A719-A355-5E03-5C183101764E}"/>
          </ac:picMkLst>
        </pc:picChg>
        <pc:picChg chg="mod">
          <ac:chgData name="Feracor, James" userId="84027bb8-3bf2-4d48-b8cd-9732617c25f2" providerId="ADAL" clId="{47F87D30-78E2-4DE4-9AF4-98EDFC5DE98D}" dt="2023-06-02T02:44:48.964" v="9085"/>
          <ac:picMkLst>
            <pc:docMk/>
            <pc:sldMk cId="2926866396" sldId="269"/>
            <ac:picMk id="60" creationId="{48E227F8-F7CF-9337-E56E-166E3618C271}"/>
          </ac:picMkLst>
        </pc:picChg>
        <pc:picChg chg="mod">
          <ac:chgData name="Feracor, James" userId="84027bb8-3bf2-4d48-b8cd-9732617c25f2" providerId="ADAL" clId="{47F87D30-78E2-4DE4-9AF4-98EDFC5DE98D}" dt="2023-06-02T02:44:48.964" v="9085"/>
          <ac:picMkLst>
            <pc:docMk/>
            <pc:sldMk cId="2926866396" sldId="269"/>
            <ac:picMk id="61" creationId="{12F4E25B-B35A-963B-DC09-FA016EBFE214}"/>
          </ac:picMkLst>
        </pc:picChg>
        <pc:picChg chg="mod">
          <ac:chgData name="Feracor, James" userId="84027bb8-3bf2-4d48-b8cd-9732617c25f2" providerId="ADAL" clId="{47F87D30-78E2-4DE4-9AF4-98EDFC5DE98D}" dt="2023-06-02T02:44:48.964" v="9085"/>
          <ac:picMkLst>
            <pc:docMk/>
            <pc:sldMk cId="2926866396" sldId="269"/>
            <ac:picMk id="73" creationId="{30339F28-4F69-E488-86EA-1BDF6659B876}"/>
          </ac:picMkLst>
        </pc:picChg>
        <pc:picChg chg="mod">
          <ac:chgData name="Feracor, James" userId="84027bb8-3bf2-4d48-b8cd-9732617c25f2" providerId="ADAL" clId="{47F87D30-78E2-4DE4-9AF4-98EDFC5DE98D}" dt="2023-06-02T02:44:48.964" v="9085"/>
          <ac:picMkLst>
            <pc:docMk/>
            <pc:sldMk cId="2926866396" sldId="269"/>
            <ac:picMk id="74" creationId="{2A04FCCC-103D-27E6-9675-3107DF295445}"/>
          </ac:picMkLst>
        </pc:picChg>
        <pc:picChg chg="mod">
          <ac:chgData name="Feracor, James" userId="84027bb8-3bf2-4d48-b8cd-9732617c25f2" providerId="ADAL" clId="{47F87D30-78E2-4DE4-9AF4-98EDFC5DE98D}" dt="2023-06-02T02:44:48.964" v="9085"/>
          <ac:picMkLst>
            <pc:docMk/>
            <pc:sldMk cId="2926866396" sldId="269"/>
            <ac:picMk id="80" creationId="{495FB9C8-10B0-F3AE-3E6B-F24735D16C1D}"/>
          </ac:picMkLst>
        </pc:picChg>
        <pc:picChg chg="mod">
          <ac:chgData name="Feracor, James" userId="84027bb8-3bf2-4d48-b8cd-9732617c25f2" providerId="ADAL" clId="{47F87D30-78E2-4DE4-9AF4-98EDFC5DE98D}" dt="2023-06-02T02:44:48.964" v="9085"/>
          <ac:picMkLst>
            <pc:docMk/>
            <pc:sldMk cId="2926866396" sldId="269"/>
            <ac:picMk id="84" creationId="{8E658C58-4049-9C76-069D-DFD4C279A4CA}"/>
          </ac:picMkLst>
        </pc:picChg>
        <pc:picChg chg="mod">
          <ac:chgData name="Feracor, James" userId="84027bb8-3bf2-4d48-b8cd-9732617c25f2" providerId="ADAL" clId="{47F87D30-78E2-4DE4-9AF4-98EDFC5DE98D}" dt="2023-06-02T02:44:48.964" v="9085"/>
          <ac:picMkLst>
            <pc:docMk/>
            <pc:sldMk cId="2926866396" sldId="269"/>
            <ac:picMk id="85" creationId="{9FEF9ABD-90A5-F848-D122-8A90C78ACDCF}"/>
          </ac:picMkLst>
        </pc:picChg>
        <pc:picChg chg="mod">
          <ac:chgData name="Feracor, James" userId="84027bb8-3bf2-4d48-b8cd-9732617c25f2" providerId="ADAL" clId="{47F87D30-78E2-4DE4-9AF4-98EDFC5DE98D}" dt="2023-06-02T02:44:48.964" v="9085"/>
          <ac:picMkLst>
            <pc:docMk/>
            <pc:sldMk cId="2926866396" sldId="269"/>
            <ac:picMk id="90" creationId="{CF584908-6452-AFB7-4BC4-93A6D3455AA5}"/>
          </ac:picMkLst>
        </pc:picChg>
        <pc:picChg chg="mod">
          <ac:chgData name="Feracor, James" userId="84027bb8-3bf2-4d48-b8cd-9732617c25f2" providerId="ADAL" clId="{47F87D30-78E2-4DE4-9AF4-98EDFC5DE98D}" dt="2023-06-02T02:44:48.964" v="9085"/>
          <ac:picMkLst>
            <pc:docMk/>
            <pc:sldMk cId="2926866396" sldId="269"/>
            <ac:picMk id="91" creationId="{68C664E6-C728-2DC9-1361-61EC29494D68}"/>
          </ac:picMkLst>
        </pc:picChg>
        <pc:picChg chg="mod">
          <ac:chgData name="Feracor, James" userId="84027bb8-3bf2-4d48-b8cd-9732617c25f2" providerId="ADAL" clId="{47F87D30-78E2-4DE4-9AF4-98EDFC5DE98D}" dt="2023-06-02T02:44:48.964" v="9085"/>
          <ac:picMkLst>
            <pc:docMk/>
            <pc:sldMk cId="2926866396" sldId="269"/>
            <ac:picMk id="92" creationId="{5E42C197-8562-41C9-D9F5-170B3C6A9511}"/>
          </ac:picMkLst>
        </pc:picChg>
        <pc:cxnChg chg="del">
          <ac:chgData name="Feracor, James" userId="84027bb8-3bf2-4d48-b8cd-9732617c25f2" providerId="ADAL" clId="{47F87D30-78E2-4DE4-9AF4-98EDFC5DE98D}" dt="2023-06-01T17:14:01.202" v="7415" actId="478"/>
          <ac:cxnSpMkLst>
            <pc:docMk/>
            <pc:sldMk cId="2926866396" sldId="269"/>
            <ac:cxnSpMk id="36" creationId="{38886FD7-12FB-E41C-268C-4593AD81C76A}"/>
          </ac:cxnSpMkLst>
        </pc:cxnChg>
        <pc:cxnChg chg="del">
          <ac:chgData name="Feracor, James" userId="84027bb8-3bf2-4d48-b8cd-9732617c25f2" providerId="ADAL" clId="{47F87D30-78E2-4DE4-9AF4-98EDFC5DE98D}" dt="2023-06-01T17:14:01.202" v="7415" actId="478"/>
          <ac:cxnSpMkLst>
            <pc:docMk/>
            <pc:sldMk cId="2926866396" sldId="269"/>
            <ac:cxnSpMk id="37" creationId="{1D6CA8CE-C6B8-8BD2-0C36-3B1C7F8DE53B}"/>
          </ac:cxnSpMkLst>
        </pc:cxnChg>
        <pc:cxnChg chg="del">
          <ac:chgData name="Feracor, James" userId="84027bb8-3bf2-4d48-b8cd-9732617c25f2" providerId="ADAL" clId="{47F87D30-78E2-4DE4-9AF4-98EDFC5DE98D}" dt="2023-06-01T17:14:01.202" v="7415" actId="478"/>
          <ac:cxnSpMkLst>
            <pc:docMk/>
            <pc:sldMk cId="2926866396" sldId="269"/>
            <ac:cxnSpMk id="38" creationId="{568D95D2-58AC-67E1-9CA0-5FEC7FCF949F}"/>
          </ac:cxnSpMkLst>
        </pc:cxnChg>
        <pc:cxnChg chg="del">
          <ac:chgData name="Feracor, James" userId="84027bb8-3bf2-4d48-b8cd-9732617c25f2" providerId="ADAL" clId="{47F87D30-78E2-4DE4-9AF4-98EDFC5DE98D}" dt="2023-06-01T17:14:01.202" v="7415" actId="478"/>
          <ac:cxnSpMkLst>
            <pc:docMk/>
            <pc:sldMk cId="2926866396" sldId="269"/>
            <ac:cxnSpMk id="39" creationId="{C2575B0A-20FD-5C4C-A613-A123B627C909}"/>
          </ac:cxnSpMkLst>
        </pc:cxnChg>
      </pc:sldChg>
      <pc:sldChg chg="addSp delSp modSp add mod modNotesTx">
        <pc:chgData name="Feracor, James" userId="84027bb8-3bf2-4d48-b8cd-9732617c25f2" providerId="ADAL" clId="{47F87D30-78E2-4DE4-9AF4-98EDFC5DE98D}" dt="2023-06-02T06:16:23.834" v="15351" actId="122"/>
        <pc:sldMkLst>
          <pc:docMk/>
          <pc:sldMk cId="1992035176" sldId="270"/>
        </pc:sldMkLst>
        <pc:spChg chg="add mod">
          <ac:chgData name="Feracor, James" userId="84027bb8-3bf2-4d48-b8cd-9732617c25f2" providerId="ADAL" clId="{47F87D30-78E2-4DE4-9AF4-98EDFC5DE98D}" dt="2023-06-02T06:15:04.498" v="15325" actId="113"/>
          <ac:spMkLst>
            <pc:docMk/>
            <pc:sldMk cId="1992035176" sldId="270"/>
            <ac:spMk id="2" creationId="{FD5D4D84-0B43-E356-E290-F7F18B7C4C70}"/>
          </ac:spMkLst>
        </pc:spChg>
        <pc:spChg chg="add del mod">
          <ac:chgData name="Feracor, James" userId="84027bb8-3bf2-4d48-b8cd-9732617c25f2" providerId="ADAL" clId="{47F87D30-78E2-4DE4-9AF4-98EDFC5DE98D}" dt="2023-06-02T06:05:53.435" v="14820" actId="478"/>
          <ac:spMkLst>
            <pc:docMk/>
            <pc:sldMk cId="1992035176" sldId="270"/>
            <ac:spMk id="3" creationId="{D23FD142-43BC-7025-F550-8A39E117ABDB}"/>
          </ac:spMkLst>
        </pc:spChg>
        <pc:spChg chg="del mod">
          <ac:chgData name="Feracor, James" userId="84027bb8-3bf2-4d48-b8cd-9732617c25f2" providerId="ADAL" clId="{47F87D30-78E2-4DE4-9AF4-98EDFC5DE98D}" dt="2023-05-24T16:58:42.358" v="2198" actId="478"/>
          <ac:spMkLst>
            <pc:docMk/>
            <pc:sldMk cId="1992035176" sldId="270"/>
            <ac:spMk id="4" creationId="{00000000-0000-0000-0000-000000000000}"/>
          </ac:spMkLst>
        </pc:spChg>
        <pc:spChg chg="add mod">
          <ac:chgData name="Feracor, James" userId="84027bb8-3bf2-4d48-b8cd-9732617c25f2" providerId="ADAL" clId="{47F87D30-78E2-4DE4-9AF4-98EDFC5DE98D}" dt="2023-06-02T06:15:55.972" v="15343" actId="13822"/>
          <ac:spMkLst>
            <pc:docMk/>
            <pc:sldMk cId="1992035176" sldId="270"/>
            <ac:spMk id="5" creationId="{A088437F-910B-F34B-593C-6F8F0A47EE54}"/>
          </ac:spMkLst>
        </pc:spChg>
        <pc:spChg chg="add mod">
          <ac:chgData name="Feracor, James" userId="84027bb8-3bf2-4d48-b8cd-9732617c25f2" providerId="ADAL" clId="{47F87D30-78E2-4DE4-9AF4-98EDFC5DE98D}" dt="2023-06-02T06:16:16.192" v="15348" actId="208"/>
          <ac:spMkLst>
            <pc:docMk/>
            <pc:sldMk cId="1992035176" sldId="270"/>
            <ac:spMk id="7" creationId="{E6674F72-8CFD-BE00-C296-7310D2CEDB82}"/>
          </ac:spMkLst>
        </pc:spChg>
        <pc:spChg chg="del">
          <ac:chgData name="Feracor, James" userId="84027bb8-3bf2-4d48-b8cd-9732617c25f2" providerId="ADAL" clId="{47F87D30-78E2-4DE4-9AF4-98EDFC5DE98D}" dt="2023-05-24T16:58:45.457" v="2201" actId="478"/>
          <ac:spMkLst>
            <pc:docMk/>
            <pc:sldMk cId="1992035176" sldId="270"/>
            <ac:spMk id="8" creationId="{7C938C35-022C-6573-BBE8-8F6608CD4645}"/>
          </ac:spMkLst>
        </pc:spChg>
        <pc:spChg chg="add del mod">
          <ac:chgData name="Feracor, James" userId="84027bb8-3bf2-4d48-b8cd-9732617c25f2" providerId="ADAL" clId="{47F87D30-78E2-4DE4-9AF4-98EDFC5DE98D}" dt="2023-06-02T06:10:26.985" v="14984" actId="478"/>
          <ac:spMkLst>
            <pc:docMk/>
            <pc:sldMk cId="1992035176" sldId="270"/>
            <ac:spMk id="9" creationId="{05DDF2DA-4356-D9A0-EEB7-8BB3E2887A44}"/>
          </ac:spMkLst>
        </pc:spChg>
        <pc:spChg chg="del">
          <ac:chgData name="Feracor, James" userId="84027bb8-3bf2-4d48-b8cd-9732617c25f2" providerId="ADAL" clId="{47F87D30-78E2-4DE4-9AF4-98EDFC5DE98D}" dt="2023-05-24T16:58:46.905" v="2202" actId="478"/>
          <ac:spMkLst>
            <pc:docMk/>
            <pc:sldMk cId="1992035176" sldId="270"/>
            <ac:spMk id="9" creationId="{0BA9822D-5581-91E5-FA2A-C6DC48D3FBB5}"/>
          </ac:spMkLst>
        </pc:spChg>
        <pc:spChg chg="del">
          <ac:chgData name="Feracor, James" userId="84027bb8-3bf2-4d48-b8cd-9732617c25f2" providerId="ADAL" clId="{47F87D30-78E2-4DE4-9AF4-98EDFC5DE98D}" dt="2023-05-24T16:58:43.431" v="2199" actId="478"/>
          <ac:spMkLst>
            <pc:docMk/>
            <pc:sldMk cId="1992035176" sldId="270"/>
            <ac:spMk id="10" creationId="{2D7C8D54-A3E9-0663-2C12-557004D930DB}"/>
          </ac:spMkLst>
        </pc:spChg>
        <pc:spChg chg="add mod">
          <ac:chgData name="Feracor, James" userId="84027bb8-3bf2-4d48-b8cd-9732617c25f2" providerId="ADAL" clId="{47F87D30-78E2-4DE4-9AF4-98EDFC5DE98D}" dt="2023-06-02T06:16:10.070" v="15346" actId="207"/>
          <ac:spMkLst>
            <pc:docMk/>
            <pc:sldMk cId="1992035176" sldId="270"/>
            <ac:spMk id="16" creationId="{D0661EA0-9126-ABEA-E98F-7087A1ED053E}"/>
          </ac:spMkLst>
        </pc:spChg>
        <pc:spChg chg="add mod">
          <ac:chgData name="Feracor, James" userId="84027bb8-3bf2-4d48-b8cd-9732617c25f2" providerId="ADAL" clId="{47F87D30-78E2-4DE4-9AF4-98EDFC5DE98D}" dt="2023-06-02T06:16:23.834" v="15351" actId="122"/>
          <ac:spMkLst>
            <pc:docMk/>
            <pc:sldMk cId="1992035176" sldId="270"/>
            <ac:spMk id="18" creationId="{B70F6806-69AE-6C89-F96E-2CC70EA431BE}"/>
          </ac:spMkLst>
        </pc:spChg>
        <pc:spChg chg="add del mod">
          <ac:chgData name="Feracor, James" userId="84027bb8-3bf2-4d48-b8cd-9732617c25f2" providerId="ADAL" clId="{47F87D30-78E2-4DE4-9AF4-98EDFC5DE98D}" dt="2023-06-02T06:13:55.545" v="15294" actId="478"/>
          <ac:spMkLst>
            <pc:docMk/>
            <pc:sldMk cId="1992035176" sldId="270"/>
            <ac:spMk id="22" creationId="{FF9C9A4A-F77B-DFF8-E0B3-9A0BAA4096A3}"/>
          </ac:spMkLst>
        </pc:spChg>
        <pc:spChg chg="mod">
          <ac:chgData name="Feracor, James" userId="84027bb8-3bf2-4d48-b8cd-9732617c25f2" providerId="ADAL" clId="{47F87D30-78E2-4DE4-9AF4-98EDFC5DE98D}" dt="2023-05-24T16:58:39.983" v="2195" actId="20577"/>
          <ac:spMkLst>
            <pc:docMk/>
            <pc:sldMk cId="1992035176" sldId="270"/>
            <ac:spMk id="23" creationId="{62D220D1-2663-C449-0BFE-6AB8C246852B}"/>
          </ac:spMkLst>
        </pc:spChg>
        <pc:spChg chg="add mod">
          <ac:chgData name="Feracor, James" userId="84027bb8-3bf2-4d48-b8cd-9732617c25f2" providerId="ADAL" clId="{47F87D30-78E2-4DE4-9AF4-98EDFC5DE98D}" dt="2023-06-02T06:15:53.895" v="15342" actId="13822"/>
          <ac:spMkLst>
            <pc:docMk/>
            <pc:sldMk cId="1992035176" sldId="270"/>
            <ac:spMk id="30" creationId="{CB37350C-3B81-C3E6-4478-297205A74E18}"/>
          </ac:spMkLst>
        </pc:spChg>
        <pc:spChg chg="add mod">
          <ac:chgData name="Feracor, James" userId="84027bb8-3bf2-4d48-b8cd-9732617c25f2" providerId="ADAL" clId="{47F87D30-78E2-4DE4-9AF4-98EDFC5DE98D}" dt="2023-06-02T06:16:10.070" v="15346" actId="207"/>
          <ac:spMkLst>
            <pc:docMk/>
            <pc:sldMk cId="1992035176" sldId="270"/>
            <ac:spMk id="31" creationId="{E05D71D4-06C4-F317-F390-3EEF1F04A5A7}"/>
          </ac:spMkLst>
        </pc:spChg>
        <pc:grpChg chg="del">
          <ac:chgData name="Feracor, James" userId="84027bb8-3bf2-4d48-b8cd-9732617c25f2" providerId="ADAL" clId="{47F87D30-78E2-4DE4-9AF4-98EDFC5DE98D}" dt="2023-05-24T16:58:41.142" v="2196" actId="478"/>
          <ac:grpSpMkLst>
            <pc:docMk/>
            <pc:sldMk cId="1992035176" sldId="270"/>
            <ac:grpSpMk id="22" creationId="{4CE9C533-86A3-5175-19D0-53C209AA3033}"/>
          </ac:grpSpMkLst>
        </pc:grpChg>
        <pc:picChg chg="add mod modCrop">
          <ac:chgData name="Feracor, James" userId="84027bb8-3bf2-4d48-b8cd-9732617c25f2" providerId="ADAL" clId="{47F87D30-78E2-4DE4-9AF4-98EDFC5DE98D}" dt="2023-06-02T06:11:52.408" v="15007" actId="1076"/>
          <ac:picMkLst>
            <pc:docMk/>
            <pc:sldMk cId="1992035176" sldId="270"/>
            <ac:picMk id="4" creationId="{80C93220-D6E8-D551-DB58-850D3CF22397}"/>
          </ac:picMkLst>
        </pc:picChg>
        <pc:picChg chg="add del mod">
          <ac:chgData name="Feracor, James" userId="84027bb8-3bf2-4d48-b8cd-9732617c25f2" providerId="ADAL" clId="{47F87D30-78E2-4DE4-9AF4-98EDFC5DE98D}" dt="2023-06-02T06:09:07.540" v="14880" actId="478"/>
          <ac:picMkLst>
            <pc:docMk/>
            <pc:sldMk cId="1992035176" sldId="270"/>
            <ac:picMk id="8" creationId="{42302E80-9F33-FCD9-811A-24E02778CB45}"/>
          </ac:picMkLst>
        </pc:picChg>
        <pc:picChg chg="del">
          <ac:chgData name="Feracor, James" userId="84027bb8-3bf2-4d48-b8cd-9732617c25f2" providerId="ADAL" clId="{47F87D30-78E2-4DE4-9AF4-98EDFC5DE98D}" dt="2023-05-24T16:58:43.774" v="2200" actId="478"/>
          <ac:picMkLst>
            <pc:docMk/>
            <pc:sldMk cId="1992035176" sldId="270"/>
            <ac:picMk id="20" creationId="{1CF861ED-2EC1-6D22-DE49-9A948D0F524A}"/>
          </ac:picMkLst>
        </pc:picChg>
        <pc:picChg chg="add mod">
          <ac:chgData name="Feracor, James" userId="84027bb8-3bf2-4d48-b8cd-9732617c25f2" providerId="ADAL" clId="{47F87D30-78E2-4DE4-9AF4-98EDFC5DE98D}" dt="2023-06-02T06:11:32.450" v="14998" actId="1076"/>
          <ac:picMkLst>
            <pc:docMk/>
            <pc:sldMk cId="1992035176" sldId="270"/>
            <ac:picMk id="26" creationId="{E9E6E5EF-403C-7867-6866-3754E3A6CE5E}"/>
          </ac:picMkLst>
        </pc:picChg>
        <pc:cxnChg chg="add mod">
          <ac:chgData name="Feracor, James" userId="84027bb8-3bf2-4d48-b8cd-9732617c25f2" providerId="ADAL" clId="{47F87D30-78E2-4DE4-9AF4-98EDFC5DE98D}" dt="2023-06-02T06:16:18.620" v="15349" actId="208"/>
          <ac:cxnSpMkLst>
            <pc:docMk/>
            <pc:sldMk cId="1992035176" sldId="270"/>
            <ac:cxnSpMk id="11" creationId="{1AA72D11-417E-15EA-E1F2-224C934619C6}"/>
          </ac:cxnSpMkLst>
        </pc:cxnChg>
        <pc:cxnChg chg="add mod">
          <ac:chgData name="Feracor, James" userId="84027bb8-3bf2-4d48-b8cd-9732617c25f2" providerId="ADAL" clId="{47F87D30-78E2-4DE4-9AF4-98EDFC5DE98D}" dt="2023-06-02T06:16:03.904" v="15344" actId="208"/>
          <ac:cxnSpMkLst>
            <pc:docMk/>
            <pc:sldMk cId="1992035176" sldId="270"/>
            <ac:cxnSpMk id="32" creationId="{DA37E8CA-2867-6749-719D-C0C6C47E0C0D}"/>
          </ac:cxnSpMkLst>
        </pc:cxnChg>
        <pc:cxnChg chg="add mod">
          <ac:chgData name="Feracor, James" userId="84027bb8-3bf2-4d48-b8cd-9732617c25f2" providerId="ADAL" clId="{47F87D30-78E2-4DE4-9AF4-98EDFC5DE98D}" dt="2023-06-02T06:16:03.904" v="15344" actId="208"/>
          <ac:cxnSpMkLst>
            <pc:docMk/>
            <pc:sldMk cId="1992035176" sldId="270"/>
            <ac:cxnSpMk id="36" creationId="{9B244250-A7B7-8645-6CE2-2A92CE96F2AB}"/>
          </ac:cxnSpMkLst>
        </pc:cxnChg>
      </pc:sldChg>
      <pc:sldChg chg="new del">
        <pc:chgData name="Feracor, James" userId="84027bb8-3bf2-4d48-b8cd-9732617c25f2" providerId="ADAL" clId="{47F87D30-78E2-4DE4-9AF4-98EDFC5DE98D}" dt="2023-05-24T16:58:20.022" v="2162" actId="680"/>
        <pc:sldMkLst>
          <pc:docMk/>
          <pc:sldMk cId="4030873047" sldId="270"/>
        </pc:sldMkLst>
      </pc:sldChg>
      <pc:sldChg chg="addSp delSp modSp add mod ord">
        <pc:chgData name="Feracor, James" userId="84027bb8-3bf2-4d48-b8cd-9732617c25f2" providerId="ADAL" clId="{47F87D30-78E2-4DE4-9AF4-98EDFC5DE98D}" dt="2023-06-07T15:48:03.052" v="16808" actId="478"/>
        <pc:sldMkLst>
          <pc:docMk/>
          <pc:sldMk cId="2331386892" sldId="271"/>
        </pc:sldMkLst>
        <pc:spChg chg="mod">
          <ac:chgData name="Feracor, James" userId="84027bb8-3bf2-4d48-b8cd-9732617c25f2" providerId="ADAL" clId="{47F87D30-78E2-4DE4-9AF4-98EDFC5DE98D}" dt="2023-06-07T15:39:04.495" v="16784" actId="20577"/>
          <ac:spMkLst>
            <pc:docMk/>
            <pc:sldMk cId="2331386892" sldId="271"/>
            <ac:spMk id="2" creationId="{FD5D4D84-0B43-E356-E290-F7F18B7C4C70}"/>
          </ac:spMkLst>
        </pc:spChg>
        <pc:spChg chg="mod">
          <ac:chgData name="Feracor, James" userId="84027bb8-3bf2-4d48-b8cd-9732617c25f2" providerId="ADAL" clId="{47F87D30-78E2-4DE4-9AF4-98EDFC5DE98D}" dt="2023-06-07T15:34:09.025" v="16568" actId="20577"/>
          <ac:spMkLst>
            <pc:docMk/>
            <pc:sldMk cId="2331386892" sldId="271"/>
            <ac:spMk id="23" creationId="{62D220D1-2663-C449-0BFE-6AB8C246852B}"/>
          </ac:spMkLst>
        </pc:spChg>
        <pc:graphicFrameChg chg="add mod modGraphic">
          <ac:chgData name="Feracor, James" userId="84027bb8-3bf2-4d48-b8cd-9732617c25f2" providerId="ADAL" clId="{47F87D30-78E2-4DE4-9AF4-98EDFC5DE98D}" dt="2023-06-02T02:49:57.937" v="9253" actId="14734"/>
          <ac:graphicFrameMkLst>
            <pc:docMk/>
            <pc:sldMk cId="2331386892" sldId="271"/>
            <ac:graphicFrameMk id="3" creationId="{2A03ED48-8CDF-96BA-F1C2-2C9E8CE35CEE}"/>
          </ac:graphicFrameMkLst>
        </pc:graphicFrameChg>
        <pc:picChg chg="add mod">
          <ac:chgData name="Feracor, James" userId="84027bb8-3bf2-4d48-b8cd-9732617c25f2" providerId="ADAL" clId="{47F87D30-78E2-4DE4-9AF4-98EDFC5DE98D}" dt="2023-06-07T15:35:41.980" v="16615" actId="1076"/>
          <ac:picMkLst>
            <pc:docMk/>
            <pc:sldMk cId="2331386892" sldId="271"/>
            <ac:picMk id="4" creationId="{8E399DED-041C-E6E4-334F-3BE840673C97}"/>
          </ac:picMkLst>
        </pc:picChg>
        <pc:picChg chg="add mod">
          <ac:chgData name="Feracor, James" userId="84027bb8-3bf2-4d48-b8cd-9732617c25f2" providerId="ADAL" clId="{47F87D30-78E2-4DE4-9AF4-98EDFC5DE98D}" dt="2023-06-02T02:49:46.284" v="9248" actId="1076"/>
          <ac:picMkLst>
            <pc:docMk/>
            <pc:sldMk cId="2331386892" sldId="271"/>
            <ac:picMk id="5" creationId="{3B738779-B450-1BC4-6D33-EED564112CE8}"/>
          </ac:picMkLst>
        </pc:picChg>
        <pc:picChg chg="add del mod">
          <ac:chgData name="Feracor, James" userId="84027bb8-3bf2-4d48-b8cd-9732617c25f2" providerId="ADAL" clId="{47F87D30-78E2-4DE4-9AF4-98EDFC5DE98D}" dt="2023-06-07T15:48:03.052" v="16808" actId="478"/>
          <ac:picMkLst>
            <pc:docMk/>
            <pc:sldMk cId="2331386892" sldId="271"/>
            <ac:picMk id="7" creationId="{B53BC0ED-9819-D0F9-2192-430B8892BC26}"/>
          </ac:picMkLst>
        </pc:picChg>
        <pc:cxnChg chg="add del mod">
          <ac:chgData name="Feracor, James" userId="84027bb8-3bf2-4d48-b8cd-9732617c25f2" providerId="ADAL" clId="{47F87D30-78E2-4DE4-9AF4-98EDFC5DE98D}" dt="2023-06-07T15:38:00.681" v="16618" actId="478"/>
          <ac:cxnSpMkLst>
            <pc:docMk/>
            <pc:sldMk cId="2331386892" sldId="271"/>
            <ac:cxnSpMk id="9" creationId="{4CC8BA3B-85ED-C6A2-D360-FAA06C357F49}"/>
          </ac:cxnSpMkLst>
        </pc:cxnChg>
      </pc:sldChg>
      <pc:sldChg chg="addSp delSp modSp add mod">
        <pc:chgData name="Feracor, James" userId="84027bb8-3bf2-4d48-b8cd-9732617c25f2" providerId="ADAL" clId="{47F87D30-78E2-4DE4-9AF4-98EDFC5DE98D}" dt="2023-06-02T06:40:03.496" v="16406" actId="1076"/>
        <pc:sldMkLst>
          <pc:docMk/>
          <pc:sldMk cId="2161407533" sldId="272"/>
        </pc:sldMkLst>
        <pc:spChg chg="del mod">
          <ac:chgData name="Feracor, James" userId="84027bb8-3bf2-4d48-b8cd-9732617c25f2" providerId="ADAL" clId="{47F87D30-78E2-4DE4-9AF4-98EDFC5DE98D}" dt="2023-06-02T06:38:49.627" v="16308" actId="478"/>
          <ac:spMkLst>
            <pc:docMk/>
            <pc:sldMk cId="2161407533" sldId="272"/>
            <ac:spMk id="2" creationId="{FD5D4D84-0B43-E356-E290-F7F18B7C4C70}"/>
          </ac:spMkLst>
        </pc:spChg>
        <pc:spChg chg="mod">
          <ac:chgData name="Feracor, James" userId="84027bb8-3bf2-4d48-b8cd-9732617c25f2" providerId="ADAL" clId="{47F87D30-78E2-4DE4-9AF4-98EDFC5DE98D}" dt="2023-06-02T06:39:50.207" v="16400" actId="20577"/>
          <ac:spMkLst>
            <pc:docMk/>
            <pc:sldMk cId="2161407533" sldId="272"/>
            <ac:spMk id="23" creationId="{62D220D1-2663-C449-0BFE-6AB8C246852B}"/>
          </ac:spMkLst>
        </pc:spChg>
        <pc:picChg chg="add del mod">
          <ac:chgData name="Feracor, James" userId="84027bb8-3bf2-4d48-b8cd-9732617c25f2" providerId="ADAL" clId="{47F87D30-78E2-4DE4-9AF4-98EDFC5DE98D}" dt="2023-06-02T06:39:51.472" v="16401" actId="478"/>
          <ac:picMkLst>
            <pc:docMk/>
            <pc:sldMk cId="2161407533" sldId="272"/>
            <ac:picMk id="4" creationId="{8B5C05CE-ED4E-C278-4775-82CABA48D9AA}"/>
          </ac:picMkLst>
        </pc:picChg>
        <pc:picChg chg="add mod">
          <ac:chgData name="Feracor, James" userId="84027bb8-3bf2-4d48-b8cd-9732617c25f2" providerId="ADAL" clId="{47F87D30-78E2-4DE4-9AF4-98EDFC5DE98D}" dt="2023-06-02T06:40:03.496" v="16406" actId="1076"/>
          <ac:picMkLst>
            <pc:docMk/>
            <pc:sldMk cId="2161407533" sldId="272"/>
            <ac:picMk id="7" creationId="{55FCE408-796F-3AE7-51BD-D217B7F26AD5}"/>
          </ac:picMkLst>
        </pc:picChg>
      </pc:sldChg>
      <pc:sldChg chg="addSp delSp modSp add mod ord">
        <pc:chgData name="Feracor, James" userId="84027bb8-3bf2-4d48-b8cd-9732617c25f2" providerId="ADAL" clId="{47F87D30-78E2-4DE4-9AF4-98EDFC5DE98D}" dt="2023-06-02T06:25:02.226" v="15658" actId="1076"/>
        <pc:sldMkLst>
          <pc:docMk/>
          <pc:sldMk cId="1140813069" sldId="273"/>
        </pc:sldMkLst>
        <pc:spChg chg="mod">
          <ac:chgData name="Feracor, James" userId="84027bb8-3bf2-4d48-b8cd-9732617c25f2" providerId="ADAL" clId="{47F87D30-78E2-4DE4-9AF4-98EDFC5DE98D}" dt="2023-06-02T06:24:03.843" v="15646" actId="207"/>
          <ac:spMkLst>
            <pc:docMk/>
            <pc:sldMk cId="1140813069" sldId="273"/>
            <ac:spMk id="2" creationId="{FD5D4D84-0B43-E356-E290-F7F18B7C4C70}"/>
          </ac:spMkLst>
        </pc:spChg>
        <pc:spChg chg="add del mod">
          <ac:chgData name="Feracor, James" userId="84027bb8-3bf2-4d48-b8cd-9732617c25f2" providerId="ADAL" clId="{47F87D30-78E2-4DE4-9AF4-98EDFC5DE98D}" dt="2023-06-02T05:23:24.721" v="12273" actId="478"/>
          <ac:spMkLst>
            <pc:docMk/>
            <pc:sldMk cId="1140813069" sldId="273"/>
            <ac:spMk id="3" creationId="{B6B307CB-394A-E34D-EE5D-A8A21F799ACB}"/>
          </ac:spMkLst>
        </pc:spChg>
        <pc:spChg chg="add mod topLvl">
          <ac:chgData name="Feracor, James" userId="84027bb8-3bf2-4d48-b8cd-9732617c25f2" providerId="ADAL" clId="{47F87D30-78E2-4DE4-9AF4-98EDFC5DE98D}" dt="2023-06-02T06:24:09.583" v="15647" actId="165"/>
          <ac:spMkLst>
            <pc:docMk/>
            <pc:sldMk cId="1140813069" sldId="273"/>
            <ac:spMk id="7" creationId="{8C39EA51-EB62-FAC9-788A-5CC179216967}"/>
          </ac:spMkLst>
        </pc:spChg>
        <pc:spChg chg="add mod topLvl">
          <ac:chgData name="Feracor, James" userId="84027bb8-3bf2-4d48-b8cd-9732617c25f2" providerId="ADAL" clId="{47F87D30-78E2-4DE4-9AF4-98EDFC5DE98D}" dt="2023-06-02T06:24:09.583" v="15647" actId="165"/>
          <ac:spMkLst>
            <pc:docMk/>
            <pc:sldMk cId="1140813069" sldId="273"/>
            <ac:spMk id="16" creationId="{65413172-07E6-6D36-583E-B9E14F318A2F}"/>
          </ac:spMkLst>
        </pc:spChg>
        <pc:spChg chg="add del mod">
          <ac:chgData name="Feracor, James" userId="84027bb8-3bf2-4d48-b8cd-9732617c25f2" providerId="ADAL" clId="{47F87D30-78E2-4DE4-9AF4-98EDFC5DE98D}" dt="2023-06-02T06:19:09.116" v="15445" actId="478"/>
          <ac:spMkLst>
            <pc:docMk/>
            <pc:sldMk cId="1140813069" sldId="273"/>
            <ac:spMk id="18" creationId="{8BA64AE5-D27D-8421-D750-287628BCF120}"/>
          </ac:spMkLst>
        </pc:spChg>
        <pc:spChg chg="add mod topLvl">
          <ac:chgData name="Feracor, James" userId="84027bb8-3bf2-4d48-b8cd-9732617c25f2" providerId="ADAL" clId="{47F87D30-78E2-4DE4-9AF4-98EDFC5DE98D}" dt="2023-06-02T06:24:13.509" v="15648" actId="1076"/>
          <ac:spMkLst>
            <pc:docMk/>
            <pc:sldMk cId="1140813069" sldId="273"/>
            <ac:spMk id="20" creationId="{5A45EBEA-7A5A-73C6-1878-8F86FEC00EDF}"/>
          </ac:spMkLst>
        </pc:spChg>
        <pc:spChg chg="mod">
          <ac:chgData name="Feracor, James" userId="84027bb8-3bf2-4d48-b8cd-9732617c25f2" providerId="ADAL" clId="{47F87D30-78E2-4DE4-9AF4-98EDFC5DE98D}" dt="2023-05-24T17:05:57.886" v="3147" actId="20577"/>
          <ac:spMkLst>
            <pc:docMk/>
            <pc:sldMk cId="1140813069" sldId="273"/>
            <ac:spMk id="23" creationId="{62D220D1-2663-C449-0BFE-6AB8C246852B}"/>
          </ac:spMkLst>
        </pc:spChg>
        <pc:grpChg chg="add del mod">
          <ac:chgData name="Feracor, James" userId="84027bb8-3bf2-4d48-b8cd-9732617c25f2" providerId="ADAL" clId="{47F87D30-78E2-4DE4-9AF4-98EDFC5DE98D}" dt="2023-06-02T06:24:09.583" v="15647" actId="165"/>
          <ac:grpSpMkLst>
            <pc:docMk/>
            <pc:sldMk cId="1140813069" sldId="273"/>
            <ac:grpSpMk id="22" creationId="{9E3559CA-DF5E-7F1A-4F11-85C783E06F77}"/>
          </ac:grpSpMkLst>
        </pc:grpChg>
        <pc:picChg chg="add mod topLvl modCrop">
          <ac:chgData name="Feracor, James" userId="84027bb8-3bf2-4d48-b8cd-9732617c25f2" providerId="ADAL" clId="{47F87D30-78E2-4DE4-9AF4-98EDFC5DE98D}" dt="2023-06-02T06:24:13.509" v="15648" actId="1076"/>
          <ac:picMkLst>
            <pc:docMk/>
            <pc:sldMk cId="1140813069" sldId="273"/>
            <ac:picMk id="5" creationId="{4B7D69A5-0D7F-7446-DCE0-925CEAAE1C36}"/>
          </ac:picMkLst>
        </pc:picChg>
        <pc:picChg chg="add del mod">
          <ac:chgData name="Feracor, James" userId="84027bb8-3bf2-4d48-b8cd-9732617c25f2" providerId="ADAL" clId="{47F87D30-78E2-4DE4-9AF4-98EDFC5DE98D}" dt="2023-06-02T06:18:17.313" v="15409" actId="478"/>
          <ac:picMkLst>
            <pc:docMk/>
            <pc:sldMk cId="1140813069" sldId="273"/>
            <ac:picMk id="9" creationId="{B0D09965-7CB4-000F-0670-4E8D41C6C960}"/>
          </ac:picMkLst>
        </pc:picChg>
        <pc:picChg chg="add del">
          <ac:chgData name="Feracor, James" userId="84027bb8-3bf2-4d48-b8cd-9732617c25f2" providerId="ADAL" clId="{47F87D30-78E2-4DE4-9AF4-98EDFC5DE98D}" dt="2023-06-02T06:18:16.526" v="15408" actId="478"/>
          <ac:picMkLst>
            <pc:docMk/>
            <pc:sldMk cId="1140813069" sldId="273"/>
            <ac:picMk id="11" creationId="{3036EF9B-A95E-4EA0-3989-F44B04CCFBBB}"/>
          </ac:picMkLst>
        </pc:picChg>
        <pc:picChg chg="add mod topLvl modCrop">
          <ac:chgData name="Feracor, James" userId="84027bb8-3bf2-4d48-b8cd-9732617c25f2" providerId="ADAL" clId="{47F87D30-78E2-4DE4-9AF4-98EDFC5DE98D}" dt="2023-06-02T06:24:09.583" v="15647" actId="165"/>
          <ac:picMkLst>
            <pc:docMk/>
            <pc:sldMk cId="1140813069" sldId="273"/>
            <ac:picMk id="14" creationId="{7F0C42C8-8E3D-C18F-0B9D-26FCD366809B}"/>
          </ac:picMkLst>
        </pc:picChg>
        <pc:picChg chg="add mod modCrop">
          <ac:chgData name="Feracor, James" userId="84027bb8-3bf2-4d48-b8cd-9732617c25f2" providerId="ADAL" clId="{47F87D30-78E2-4DE4-9AF4-98EDFC5DE98D}" dt="2023-06-02T06:25:02.226" v="15658" actId="1076"/>
          <ac:picMkLst>
            <pc:docMk/>
            <pc:sldMk cId="1140813069" sldId="273"/>
            <ac:picMk id="24" creationId="{19BCDCB7-47BC-4338-E9DB-6EB3E708D2FC}"/>
          </ac:picMkLst>
        </pc:picChg>
      </pc:sldChg>
      <pc:sldChg chg="addSp delSp modSp add mod">
        <pc:chgData name="Feracor, James" userId="84027bb8-3bf2-4d48-b8cd-9732617c25f2" providerId="ADAL" clId="{47F87D30-78E2-4DE4-9AF4-98EDFC5DE98D}" dt="2023-06-02T06:09:45.138" v="14904" actId="21"/>
        <pc:sldMkLst>
          <pc:docMk/>
          <pc:sldMk cId="2168691175" sldId="274"/>
        </pc:sldMkLst>
        <pc:spChg chg="mod">
          <ac:chgData name="Feracor, James" userId="84027bb8-3bf2-4d48-b8cd-9732617c25f2" providerId="ADAL" clId="{47F87D30-78E2-4DE4-9AF4-98EDFC5DE98D}" dt="2023-06-02T05:08:47.582" v="12209" actId="113"/>
          <ac:spMkLst>
            <pc:docMk/>
            <pc:sldMk cId="2168691175" sldId="274"/>
            <ac:spMk id="2" creationId="{FD5D4D84-0B43-E356-E290-F7F18B7C4C70}"/>
          </ac:spMkLst>
        </pc:spChg>
        <pc:spChg chg="add del mod">
          <ac:chgData name="Feracor, James" userId="84027bb8-3bf2-4d48-b8cd-9732617c25f2" providerId="ADAL" clId="{47F87D30-78E2-4DE4-9AF4-98EDFC5DE98D}" dt="2023-06-01T17:01:40.690" v="6713" actId="478"/>
          <ac:spMkLst>
            <pc:docMk/>
            <pc:sldMk cId="2168691175" sldId="274"/>
            <ac:spMk id="3" creationId="{1F0907A6-C428-1DF2-8356-1B72E3C392A9}"/>
          </ac:spMkLst>
        </pc:spChg>
        <pc:spChg chg="add del mod">
          <ac:chgData name="Feracor, James" userId="84027bb8-3bf2-4d48-b8cd-9732617c25f2" providerId="ADAL" clId="{47F87D30-78E2-4DE4-9AF4-98EDFC5DE98D}" dt="2023-06-02T04:36:16.761" v="10562" actId="478"/>
          <ac:spMkLst>
            <pc:docMk/>
            <pc:sldMk cId="2168691175" sldId="274"/>
            <ac:spMk id="4" creationId="{6835F850-7A79-5F60-BE0C-B8CD55DB8457}"/>
          </ac:spMkLst>
        </pc:spChg>
        <pc:spChg chg="add mod">
          <ac:chgData name="Feracor, James" userId="84027bb8-3bf2-4d48-b8cd-9732617c25f2" providerId="ADAL" clId="{47F87D30-78E2-4DE4-9AF4-98EDFC5DE98D}" dt="2023-06-02T05:21:16.959" v="12234" actId="1076"/>
          <ac:spMkLst>
            <pc:docMk/>
            <pc:sldMk cId="2168691175" sldId="274"/>
            <ac:spMk id="8" creationId="{66A7D986-E045-DAA8-C233-DAF3C6DCE20B}"/>
          </ac:spMkLst>
        </pc:spChg>
        <pc:spChg chg="add mod">
          <ac:chgData name="Feracor, James" userId="84027bb8-3bf2-4d48-b8cd-9732617c25f2" providerId="ADAL" clId="{47F87D30-78E2-4DE4-9AF4-98EDFC5DE98D}" dt="2023-06-02T05:21:22.674" v="12236" actId="404"/>
          <ac:spMkLst>
            <pc:docMk/>
            <pc:sldMk cId="2168691175" sldId="274"/>
            <ac:spMk id="9" creationId="{604FD1DB-BDFF-5442-B74B-E2BBA55E0ED5}"/>
          </ac:spMkLst>
        </pc:spChg>
        <pc:spChg chg="add mod">
          <ac:chgData name="Feracor, James" userId="84027bb8-3bf2-4d48-b8cd-9732617c25f2" providerId="ADAL" clId="{47F87D30-78E2-4DE4-9AF4-98EDFC5DE98D}" dt="2023-06-02T06:09:28.291" v="14895" actId="14100"/>
          <ac:spMkLst>
            <pc:docMk/>
            <pc:sldMk cId="2168691175" sldId="274"/>
            <ac:spMk id="12" creationId="{5EC43C0E-08B0-A446-836A-434D2683EB0A}"/>
          </ac:spMkLst>
        </pc:spChg>
        <pc:spChg chg="add mod">
          <ac:chgData name="Feracor, James" userId="84027bb8-3bf2-4d48-b8cd-9732617c25f2" providerId="ADAL" clId="{47F87D30-78E2-4DE4-9AF4-98EDFC5DE98D}" dt="2023-06-02T06:09:30.706" v="14900" actId="20577"/>
          <ac:spMkLst>
            <pc:docMk/>
            <pc:sldMk cId="2168691175" sldId="274"/>
            <ac:spMk id="14" creationId="{A2F80C12-092F-E1D5-2473-788055B55701}"/>
          </ac:spMkLst>
        </pc:spChg>
        <pc:spChg chg="add mod">
          <ac:chgData name="Feracor, James" userId="84027bb8-3bf2-4d48-b8cd-9732617c25f2" providerId="ADAL" clId="{47F87D30-78E2-4DE4-9AF4-98EDFC5DE98D}" dt="2023-06-02T05:22:37.412" v="12268" actId="1076"/>
          <ac:spMkLst>
            <pc:docMk/>
            <pc:sldMk cId="2168691175" sldId="274"/>
            <ac:spMk id="16" creationId="{A64FEE76-71F0-8CDA-493B-7BAC99FD6D4E}"/>
          </ac:spMkLst>
        </pc:spChg>
        <pc:spChg chg="add mod">
          <ac:chgData name="Feracor, James" userId="84027bb8-3bf2-4d48-b8cd-9732617c25f2" providerId="ADAL" clId="{47F87D30-78E2-4DE4-9AF4-98EDFC5DE98D}" dt="2023-06-02T05:22:40.042" v="12270" actId="1076"/>
          <ac:spMkLst>
            <pc:docMk/>
            <pc:sldMk cId="2168691175" sldId="274"/>
            <ac:spMk id="18" creationId="{E22A0D42-DC80-92D4-88B4-370B3F142963}"/>
          </ac:spMkLst>
        </pc:spChg>
        <pc:spChg chg="add del mod">
          <ac:chgData name="Feracor, James" userId="84027bb8-3bf2-4d48-b8cd-9732617c25f2" providerId="ADAL" clId="{47F87D30-78E2-4DE4-9AF4-98EDFC5DE98D}" dt="2023-06-02T06:09:45.138" v="14904" actId="21"/>
          <ac:spMkLst>
            <pc:docMk/>
            <pc:sldMk cId="2168691175" sldId="274"/>
            <ac:spMk id="20" creationId="{BC5A2E05-E69B-6E82-6364-AD2FE70ADF6E}"/>
          </ac:spMkLst>
        </pc:spChg>
        <pc:spChg chg="mod">
          <ac:chgData name="Feracor, James" userId="84027bb8-3bf2-4d48-b8cd-9732617c25f2" providerId="ADAL" clId="{47F87D30-78E2-4DE4-9AF4-98EDFC5DE98D}" dt="2023-05-24T17:08:10.957" v="3449" actId="20577"/>
          <ac:spMkLst>
            <pc:docMk/>
            <pc:sldMk cId="2168691175" sldId="274"/>
            <ac:spMk id="23" creationId="{62D220D1-2663-C449-0BFE-6AB8C246852B}"/>
          </ac:spMkLst>
        </pc:spChg>
        <pc:picChg chg="add del mod">
          <ac:chgData name="Feracor, James" userId="84027bb8-3bf2-4d48-b8cd-9732617c25f2" providerId="ADAL" clId="{47F87D30-78E2-4DE4-9AF4-98EDFC5DE98D}" dt="2023-06-02T04:35:43.314" v="10554" actId="478"/>
          <ac:picMkLst>
            <pc:docMk/>
            <pc:sldMk cId="2168691175" sldId="274"/>
            <ac:picMk id="5" creationId="{6AE6BE3F-3332-E967-6856-90C80A259D11}"/>
          </ac:picMkLst>
        </pc:picChg>
        <pc:picChg chg="add mod">
          <ac:chgData name="Feracor, James" userId="84027bb8-3bf2-4d48-b8cd-9732617c25f2" providerId="ADAL" clId="{47F87D30-78E2-4DE4-9AF4-98EDFC5DE98D}" dt="2023-06-02T05:21:00.759" v="12229" actId="1076"/>
          <ac:picMkLst>
            <pc:docMk/>
            <pc:sldMk cId="2168691175" sldId="274"/>
            <ac:picMk id="7" creationId="{FC20D6B4-E6AF-7AC8-F6DB-709A55CBAF5F}"/>
          </ac:picMkLst>
        </pc:picChg>
        <pc:picChg chg="add mod">
          <ac:chgData name="Feracor, James" userId="84027bb8-3bf2-4d48-b8cd-9732617c25f2" providerId="ADAL" clId="{47F87D30-78E2-4DE4-9AF4-98EDFC5DE98D}" dt="2023-06-02T05:22:05.265" v="12256" actId="1076"/>
          <ac:picMkLst>
            <pc:docMk/>
            <pc:sldMk cId="2168691175" sldId="274"/>
            <ac:picMk id="11" creationId="{1BB8D789-9015-BC1C-717C-59C9E43BB93B}"/>
          </ac:picMkLst>
        </pc:picChg>
      </pc:sldChg>
      <pc:sldChg chg="addSp modSp add del mod">
        <pc:chgData name="Feracor, James" userId="84027bb8-3bf2-4d48-b8cd-9732617c25f2" providerId="ADAL" clId="{47F87D30-78E2-4DE4-9AF4-98EDFC5DE98D}" dt="2023-06-02T05:49:59.075" v="14125" actId="47"/>
        <pc:sldMkLst>
          <pc:docMk/>
          <pc:sldMk cId="2434380340" sldId="275"/>
        </pc:sldMkLst>
        <pc:spChg chg="mod">
          <ac:chgData name="Feracor, James" userId="84027bb8-3bf2-4d48-b8cd-9732617c25f2" providerId="ADAL" clId="{47F87D30-78E2-4DE4-9AF4-98EDFC5DE98D}" dt="2023-05-24T17:11:55.410" v="3988" actId="20577"/>
          <ac:spMkLst>
            <pc:docMk/>
            <pc:sldMk cId="2434380340" sldId="275"/>
            <ac:spMk id="2" creationId="{FD5D4D84-0B43-E356-E290-F7F18B7C4C70}"/>
          </ac:spMkLst>
        </pc:spChg>
        <pc:spChg chg="add mod">
          <ac:chgData name="Feracor, James" userId="84027bb8-3bf2-4d48-b8cd-9732617c25f2" providerId="ADAL" clId="{47F87D30-78E2-4DE4-9AF4-98EDFC5DE98D}" dt="2023-06-01T17:03:49.096" v="7005" actId="20577"/>
          <ac:spMkLst>
            <pc:docMk/>
            <pc:sldMk cId="2434380340" sldId="275"/>
            <ac:spMk id="3" creationId="{AB187BB0-C2E8-68A4-BCFA-AE313F83E4CC}"/>
          </ac:spMkLst>
        </pc:spChg>
        <pc:spChg chg="mod">
          <ac:chgData name="Feracor, James" userId="84027bb8-3bf2-4d48-b8cd-9732617c25f2" providerId="ADAL" clId="{47F87D30-78E2-4DE4-9AF4-98EDFC5DE98D}" dt="2023-05-24T17:09:54.697" v="3771" actId="20577"/>
          <ac:spMkLst>
            <pc:docMk/>
            <pc:sldMk cId="2434380340" sldId="275"/>
            <ac:spMk id="23" creationId="{62D220D1-2663-C449-0BFE-6AB8C246852B}"/>
          </ac:spMkLst>
        </pc:spChg>
      </pc:sldChg>
      <pc:sldChg chg="addSp delSp modSp add mod">
        <pc:chgData name="Feracor, James" userId="84027bb8-3bf2-4d48-b8cd-9732617c25f2" providerId="ADAL" clId="{47F87D30-78E2-4DE4-9AF4-98EDFC5DE98D}" dt="2023-06-02T04:50:47.903" v="11489" actId="207"/>
        <pc:sldMkLst>
          <pc:docMk/>
          <pc:sldMk cId="3322024" sldId="276"/>
        </pc:sldMkLst>
        <pc:spChg chg="mod">
          <ac:chgData name="Feracor, James" userId="84027bb8-3bf2-4d48-b8cd-9732617c25f2" providerId="ADAL" clId="{47F87D30-78E2-4DE4-9AF4-98EDFC5DE98D}" dt="2023-06-02T04:47:05.471" v="11335" actId="20577"/>
          <ac:spMkLst>
            <pc:docMk/>
            <pc:sldMk cId="3322024" sldId="276"/>
            <ac:spMk id="2" creationId="{FD5D4D84-0B43-E356-E290-F7F18B7C4C70}"/>
          </ac:spMkLst>
        </pc:spChg>
        <pc:spChg chg="add mod">
          <ac:chgData name="Feracor, James" userId="84027bb8-3bf2-4d48-b8cd-9732617c25f2" providerId="ADAL" clId="{47F87D30-78E2-4DE4-9AF4-98EDFC5DE98D}" dt="2023-06-02T04:47:18.195" v="11338" actId="1076"/>
          <ac:spMkLst>
            <pc:docMk/>
            <pc:sldMk cId="3322024" sldId="276"/>
            <ac:spMk id="3" creationId="{95EC7C19-3028-B284-A477-9EF18FA9CEF9}"/>
          </ac:spMkLst>
        </pc:spChg>
        <pc:spChg chg="add del mod">
          <ac:chgData name="Feracor, James" userId="84027bb8-3bf2-4d48-b8cd-9732617c25f2" providerId="ADAL" clId="{47F87D30-78E2-4DE4-9AF4-98EDFC5DE98D}" dt="2023-06-02T04:38:56.560" v="10567" actId="478"/>
          <ac:spMkLst>
            <pc:docMk/>
            <pc:sldMk cId="3322024" sldId="276"/>
            <ac:spMk id="4" creationId="{31BC9968-3EF6-E7C8-8A6C-276E50B8EB31}"/>
          </ac:spMkLst>
        </pc:spChg>
        <pc:spChg chg="add mod">
          <ac:chgData name="Feracor, James" userId="84027bb8-3bf2-4d48-b8cd-9732617c25f2" providerId="ADAL" clId="{47F87D30-78E2-4DE4-9AF4-98EDFC5DE98D}" dt="2023-06-02T04:50:47.903" v="11489" actId="207"/>
          <ac:spMkLst>
            <pc:docMk/>
            <pc:sldMk cId="3322024" sldId="276"/>
            <ac:spMk id="10" creationId="{135C549E-4723-75D9-53B3-401079E586B6}"/>
          </ac:spMkLst>
        </pc:spChg>
        <pc:spChg chg="add mod">
          <ac:chgData name="Feracor, James" userId="84027bb8-3bf2-4d48-b8cd-9732617c25f2" providerId="ADAL" clId="{47F87D30-78E2-4DE4-9AF4-98EDFC5DE98D}" dt="2023-06-02T04:50:43.443" v="11488" actId="1076"/>
          <ac:spMkLst>
            <pc:docMk/>
            <pc:sldMk cId="3322024" sldId="276"/>
            <ac:spMk id="20" creationId="{22FDE0AB-61DE-21D0-64BE-B830AE1250CA}"/>
          </ac:spMkLst>
        </pc:spChg>
        <pc:spChg chg="mod">
          <ac:chgData name="Feracor, James" userId="84027bb8-3bf2-4d48-b8cd-9732617c25f2" providerId="ADAL" clId="{47F87D30-78E2-4DE4-9AF4-98EDFC5DE98D}" dt="2023-05-24T17:13:51.863" v="4324" actId="14100"/>
          <ac:spMkLst>
            <pc:docMk/>
            <pc:sldMk cId="3322024" sldId="276"/>
            <ac:spMk id="23" creationId="{62D220D1-2663-C449-0BFE-6AB8C246852B}"/>
          </ac:spMkLst>
        </pc:spChg>
        <pc:spChg chg="add mod">
          <ac:chgData name="Feracor, James" userId="84027bb8-3bf2-4d48-b8cd-9732617c25f2" providerId="ADAL" clId="{47F87D30-78E2-4DE4-9AF4-98EDFC5DE98D}" dt="2023-06-02T04:50:47.903" v="11489" actId="207"/>
          <ac:spMkLst>
            <pc:docMk/>
            <pc:sldMk cId="3322024" sldId="276"/>
            <ac:spMk id="24" creationId="{D623BD66-2B41-A0F8-C25F-E55DF0BB38A5}"/>
          </ac:spMkLst>
        </pc:spChg>
        <pc:picChg chg="add mod">
          <ac:chgData name="Feracor, James" userId="84027bb8-3bf2-4d48-b8cd-9732617c25f2" providerId="ADAL" clId="{47F87D30-78E2-4DE4-9AF4-98EDFC5DE98D}" dt="2023-06-02T04:50:43.443" v="11488" actId="1076"/>
          <ac:picMkLst>
            <pc:docMk/>
            <pc:sldMk cId="3322024" sldId="276"/>
            <ac:picMk id="7" creationId="{92EBDAD6-3122-D522-CE17-BB70D9782B71}"/>
          </ac:picMkLst>
        </pc:picChg>
        <pc:picChg chg="add mod modCrop">
          <ac:chgData name="Feracor, James" userId="84027bb8-3bf2-4d48-b8cd-9732617c25f2" providerId="ADAL" clId="{47F87D30-78E2-4DE4-9AF4-98EDFC5DE98D}" dt="2023-06-02T04:50:43.443" v="11488" actId="1076"/>
          <ac:picMkLst>
            <pc:docMk/>
            <pc:sldMk cId="3322024" sldId="276"/>
            <ac:picMk id="9" creationId="{8C44063F-5170-ACEA-22AA-49E91DAD3119}"/>
          </ac:picMkLst>
        </pc:picChg>
        <pc:cxnChg chg="add mod">
          <ac:chgData name="Feracor, James" userId="84027bb8-3bf2-4d48-b8cd-9732617c25f2" providerId="ADAL" clId="{47F87D30-78E2-4DE4-9AF4-98EDFC5DE98D}" dt="2023-06-02T04:50:43.443" v="11488" actId="1076"/>
          <ac:cxnSpMkLst>
            <pc:docMk/>
            <pc:sldMk cId="3322024" sldId="276"/>
            <ac:cxnSpMk id="12" creationId="{1B63C8E5-3DE2-9C6F-9DBF-DB6B88A5786F}"/>
          </ac:cxnSpMkLst>
        </pc:cxnChg>
      </pc:sldChg>
      <pc:sldChg chg="new del">
        <pc:chgData name="Feracor, James" userId="84027bb8-3bf2-4d48-b8cd-9732617c25f2" providerId="ADAL" clId="{47F87D30-78E2-4DE4-9AF4-98EDFC5DE98D}" dt="2023-05-24T17:14:23.058" v="4329" actId="47"/>
        <pc:sldMkLst>
          <pc:docMk/>
          <pc:sldMk cId="3492564864" sldId="277"/>
        </pc:sldMkLst>
      </pc:sldChg>
      <pc:sldChg chg="addSp modSp add mod">
        <pc:chgData name="Feracor, James" userId="84027bb8-3bf2-4d48-b8cd-9732617c25f2" providerId="ADAL" clId="{47F87D30-78E2-4DE4-9AF4-98EDFC5DE98D}" dt="2023-06-02T06:30:55.831" v="16296" actId="14100"/>
        <pc:sldMkLst>
          <pc:docMk/>
          <pc:sldMk cId="3570974096" sldId="278"/>
        </pc:sldMkLst>
        <pc:spChg chg="mod">
          <ac:chgData name="Feracor, James" userId="84027bb8-3bf2-4d48-b8cd-9732617c25f2" providerId="ADAL" clId="{47F87D30-78E2-4DE4-9AF4-98EDFC5DE98D}" dt="2023-06-02T06:30:55.831" v="16296" actId="14100"/>
          <ac:spMkLst>
            <pc:docMk/>
            <pc:sldMk cId="3570974096" sldId="278"/>
            <ac:spMk id="2" creationId="{FD5D4D84-0B43-E356-E290-F7F18B7C4C70}"/>
          </ac:spMkLst>
        </pc:spChg>
        <pc:spChg chg="add mod">
          <ac:chgData name="Feracor, James" userId="84027bb8-3bf2-4d48-b8cd-9732617c25f2" providerId="ADAL" clId="{47F87D30-78E2-4DE4-9AF4-98EDFC5DE98D}" dt="2023-06-02T06:27:27.096" v="15806" actId="21"/>
          <ac:spMkLst>
            <pc:docMk/>
            <pc:sldMk cId="3570974096" sldId="278"/>
            <ac:spMk id="3" creationId="{591E902C-5959-95FC-930D-BBD46844F7C2}"/>
          </ac:spMkLst>
        </pc:spChg>
        <pc:spChg chg="mod">
          <ac:chgData name="Feracor, James" userId="84027bb8-3bf2-4d48-b8cd-9732617c25f2" providerId="ADAL" clId="{47F87D30-78E2-4DE4-9AF4-98EDFC5DE98D}" dt="2023-06-02T06:27:15.435" v="15792" actId="20577"/>
          <ac:spMkLst>
            <pc:docMk/>
            <pc:sldMk cId="3570974096" sldId="278"/>
            <ac:spMk id="23" creationId="{62D220D1-2663-C449-0BFE-6AB8C246852B}"/>
          </ac:spMkLst>
        </pc:spChg>
      </pc:sldChg>
      <pc:sldChg chg="add del">
        <pc:chgData name="Feracor, James" userId="84027bb8-3bf2-4d48-b8cd-9732617c25f2" providerId="ADAL" clId="{47F87D30-78E2-4DE4-9AF4-98EDFC5DE98D}" dt="2023-06-02T02:50:25.349" v="9254" actId="47"/>
        <pc:sldMkLst>
          <pc:docMk/>
          <pc:sldMk cId="2243882688" sldId="279"/>
        </pc:sldMkLst>
      </pc:sldChg>
      <pc:sldChg chg="addSp delSp modSp add mod">
        <pc:chgData name="Feracor, James" userId="84027bb8-3bf2-4d48-b8cd-9732617c25f2" providerId="ADAL" clId="{47F87D30-78E2-4DE4-9AF4-98EDFC5DE98D}" dt="2023-06-02T06:15:25.993" v="15335" actId="14100"/>
        <pc:sldMkLst>
          <pc:docMk/>
          <pc:sldMk cId="3946015110" sldId="280"/>
        </pc:sldMkLst>
        <pc:spChg chg="del mod">
          <ac:chgData name="Feracor, James" userId="84027bb8-3bf2-4d48-b8cd-9732617c25f2" providerId="ADAL" clId="{47F87D30-78E2-4DE4-9AF4-98EDFC5DE98D}" dt="2023-05-26T15:57:47.059" v="5178" actId="478"/>
          <ac:spMkLst>
            <pc:docMk/>
            <pc:sldMk cId="3946015110" sldId="280"/>
            <ac:spMk id="2" creationId="{FD5D4D84-0B43-E356-E290-F7F18B7C4C70}"/>
          </ac:spMkLst>
        </pc:spChg>
        <pc:spChg chg="del mod">
          <ac:chgData name="Feracor, James" userId="84027bb8-3bf2-4d48-b8cd-9732617c25f2" providerId="ADAL" clId="{47F87D30-78E2-4DE4-9AF4-98EDFC5DE98D}" dt="2023-05-26T15:57:42.989" v="5176" actId="478"/>
          <ac:spMkLst>
            <pc:docMk/>
            <pc:sldMk cId="3946015110" sldId="280"/>
            <ac:spMk id="3" creationId="{D23FD142-43BC-7025-F550-8A39E117ABDB}"/>
          </ac:spMkLst>
        </pc:spChg>
        <pc:spChg chg="add mod">
          <ac:chgData name="Feracor, James" userId="84027bb8-3bf2-4d48-b8cd-9732617c25f2" providerId="ADAL" clId="{47F87D30-78E2-4DE4-9AF4-98EDFC5DE98D}" dt="2023-05-26T16:28:03.608" v="6013" actId="14100"/>
          <ac:spMkLst>
            <pc:docMk/>
            <pc:sldMk cId="3946015110" sldId="280"/>
            <ac:spMk id="7" creationId="{33914300-7737-35FF-CB42-4A7F1B6C00BE}"/>
          </ac:spMkLst>
        </pc:spChg>
        <pc:spChg chg="add del mod">
          <ac:chgData name="Feracor, James" userId="84027bb8-3bf2-4d48-b8cd-9732617c25f2" providerId="ADAL" clId="{47F87D30-78E2-4DE4-9AF4-98EDFC5DE98D}" dt="2023-05-26T15:59:18.172" v="5202"/>
          <ac:spMkLst>
            <pc:docMk/>
            <pc:sldMk cId="3946015110" sldId="280"/>
            <ac:spMk id="8" creationId="{C340BD5A-A447-AE74-FF2A-3B0D822381AA}"/>
          </ac:spMkLst>
        </pc:spChg>
        <pc:spChg chg="add del mod">
          <ac:chgData name="Feracor, James" userId="84027bb8-3bf2-4d48-b8cd-9732617c25f2" providerId="ADAL" clId="{47F87D30-78E2-4DE4-9AF4-98EDFC5DE98D}" dt="2023-05-26T15:59:19.757" v="5203" actId="478"/>
          <ac:spMkLst>
            <pc:docMk/>
            <pc:sldMk cId="3946015110" sldId="280"/>
            <ac:spMk id="9" creationId="{FD46C65B-568F-835E-3915-5D8EAF2B2530}"/>
          </ac:spMkLst>
        </pc:spChg>
        <pc:spChg chg="add mod">
          <ac:chgData name="Feracor, James" userId="84027bb8-3bf2-4d48-b8cd-9732617c25f2" providerId="ADAL" clId="{47F87D30-78E2-4DE4-9AF4-98EDFC5DE98D}" dt="2023-05-26T16:28:06.314" v="6014" actId="1076"/>
          <ac:spMkLst>
            <pc:docMk/>
            <pc:sldMk cId="3946015110" sldId="280"/>
            <ac:spMk id="10" creationId="{74EA616D-378C-8E40-B199-AF5F0F38A0F9}"/>
          </ac:spMkLst>
        </pc:spChg>
        <pc:spChg chg="mod">
          <ac:chgData name="Feracor, James" userId="84027bb8-3bf2-4d48-b8cd-9732617c25f2" providerId="ADAL" clId="{47F87D30-78E2-4DE4-9AF4-98EDFC5DE98D}" dt="2023-06-02T06:15:25.993" v="15335" actId="14100"/>
          <ac:spMkLst>
            <pc:docMk/>
            <pc:sldMk cId="3946015110" sldId="280"/>
            <ac:spMk id="23" creationId="{62D220D1-2663-C449-0BFE-6AB8C246852B}"/>
          </ac:spMkLst>
        </pc:spChg>
        <pc:spChg chg="add mod">
          <ac:chgData name="Feracor, James" userId="84027bb8-3bf2-4d48-b8cd-9732617c25f2" providerId="ADAL" clId="{47F87D30-78E2-4DE4-9AF4-98EDFC5DE98D}" dt="2023-05-26T16:16:08.163" v="5775" actId="1076"/>
          <ac:spMkLst>
            <pc:docMk/>
            <pc:sldMk cId="3946015110" sldId="280"/>
            <ac:spMk id="27" creationId="{86976B0F-E92A-22B4-63E7-D6314FC02196}"/>
          </ac:spMkLst>
        </pc:spChg>
        <pc:spChg chg="add mod">
          <ac:chgData name="Feracor, James" userId="84027bb8-3bf2-4d48-b8cd-9732617c25f2" providerId="ADAL" clId="{47F87D30-78E2-4DE4-9AF4-98EDFC5DE98D}" dt="2023-05-26T16:13:45.885" v="5770" actId="1076"/>
          <ac:spMkLst>
            <pc:docMk/>
            <pc:sldMk cId="3946015110" sldId="280"/>
            <ac:spMk id="30" creationId="{DC6FE909-2852-4E60-5BFF-B0345157C3F7}"/>
          </ac:spMkLst>
        </pc:spChg>
        <pc:spChg chg="add mod">
          <ac:chgData name="Feracor, James" userId="84027bb8-3bf2-4d48-b8cd-9732617c25f2" providerId="ADAL" clId="{47F87D30-78E2-4DE4-9AF4-98EDFC5DE98D}" dt="2023-05-26T16:13:45.885" v="5770" actId="1076"/>
          <ac:spMkLst>
            <pc:docMk/>
            <pc:sldMk cId="3946015110" sldId="280"/>
            <ac:spMk id="36" creationId="{46CE4D79-4F2D-869E-8307-17A4656D38BA}"/>
          </ac:spMkLst>
        </pc:spChg>
        <pc:spChg chg="add mod">
          <ac:chgData name="Feracor, James" userId="84027bb8-3bf2-4d48-b8cd-9732617c25f2" providerId="ADAL" clId="{47F87D30-78E2-4DE4-9AF4-98EDFC5DE98D}" dt="2023-05-26T16:13:45.885" v="5770" actId="1076"/>
          <ac:spMkLst>
            <pc:docMk/>
            <pc:sldMk cId="3946015110" sldId="280"/>
            <ac:spMk id="37" creationId="{4412D0B2-B648-B79C-90B6-0071177E11CA}"/>
          </ac:spMkLst>
        </pc:spChg>
        <pc:spChg chg="add del mod">
          <ac:chgData name="Feracor, James" userId="84027bb8-3bf2-4d48-b8cd-9732617c25f2" providerId="ADAL" clId="{47F87D30-78E2-4DE4-9AF4-98EDFC5DE98D}" dt="2023-05-26T16:09:35.163" v="5514" actId="478"/>
          <ac:spMkLst>
            <pc:docMk/>
            <pc:sldMk cId="3946015110" sldId="280"/>
            <ac:spMk id="38" creationId="{372F3211-9790-7847-5B46-8B1E5905E22E}"/>
          </ac:spMkLst>
        </pc:spChg>
        <pc:spChg chg="add mod">
          <ac:chgData name="Feracor, James" userId="84027bb8-3bf2-4d48-b8cd-9732617c25f2" providerId="ADAL" clId="{47F87D30-78E2-4DE4-9AF4-98EDFC5DE98D}" dt="2023-05-26T16:13:45.885" v="5770" actId="1076"/>
          <ac:spMkLst>
            <pc:docMk/>
            <pc:sldMk cId="3946015110" sldId="280"/>
            <ac:spMk id="62" creationId="{CD50A44A-9B04-AFBE-236A-EA11907163AB}"/>
          </ac:spMkLst>
        </pc:spChg>
        <pc:spChg chg="add mod">
          <ac:chgData name="Feracor, James" userId="84027bb8-3bf2-4d48-b8cd-9732617c25f2" providerId="ADAL" clId="{47F87D30-78E2-4DE4-9AF4-98EDFC5DE98D}" dt="2023-05-26T16:13:45.885" v="5770" actId="1076"/>
          <ac:spMkLst>
            <pc:docMk/>
            <pc:sldMk cId="3946015110" sldId="280"/>
            <ac:spMk id="67" creationId="{D405234E-D5F8-3B4B-C2F9-7223543ECB03}"/>
          </ac:spMkLst>
        </pc:spChg>
        <pc:spChg chg="add mod">
          <ac:chgData name="Feracor, James" userId="84027bb8-3bf2-4d48-b8cd-9732617c25f2" providerId="ADAL" clId="{47F87D30-78E2-4DE4-9AF4-98EDFC5DE98D}" dt="2023-05-26T16:17:50.464" v="5996" actId="1076"/>
          <ac:spMkLst>
            <pc:docMk/>
            <pc:sldMk cId="3946015110" sldId="280"/>
            <ac:spMk id="84" creationId="{879FBE05-703C-F4D4-E4D1-A0275A1FE80A}"/>
          </ac:spMkLst>
        </pc:spChg>
        <pc:spChg chg="add del mod">
          <ac:chgData name="Feracor, James" userId="84027bb8-3bf2-4d48-b8cd-9732617c25f2" providerId="ADAL" clId="{47F87D30-78E2-4DE4-9AF4-98EDFC5DE98D}" dt="2023-06-02T06:15:23.456" v="15334" actId="478"/>
          <ac:spMkLst>
            <pc:docMk/>
            <pc:sldMk cId="3946015110" sldId="280"/>
            <ac:spMk id="85" creationId="{0E4ACD10-5591-514A-CE40-5ACF718B8B88}"/>
          </ac:spMkLst>
        </pc:spChg>
        <pc:picChg chg="add mod">
          <ac:chgData name="Feracor, James" userId="84027bb8-3bf2-4d48-b8cd-9732617c25f2" providerId="ADAL" clId="{47F87D30-78E2-4DE4-9AF4-98EDFC5DE98D}" dt="2023-05-26T16:13:45.885" v="5770" actId="1076"/>
          <ac:picMkLst>
            <pc:docMk/>
            <pc:sldMk cId="3946015110" sldId="280"/>
            <ac:picMk id="5" creationId="{06CF9562-1EAC-E614-D902-A29837D41601}"/>
          </ac:picMkLst>
        </pc:picChg>
        <pc:picChg chg="add mod">
          <ac:chgData name="Feracor, James" userId="84027bb8-3bf2-4d48-b8cd-9732617c25f2" providerId="ADAL" clId="{47F87D30-78E2-4DE4-9AF4-98EDFC5DE98D}" dt="2023-05-26T16:13:45.885" v="5770" actId="1076"/>
          <ac:picMkLst>
            <pc:docMk/>
            <pc:sldMk cId="3946015110" sldId="280"/>
            <ac:picMk id="29" creationId="{AB1FCEC5-29B6-E6A9-6A6A-C160E6194A55}"/>
          </ac:picMkLst>
        </pc:picChg>
        <pc:cxnChg chg="add mod">
          <ac:chgData name="Feracor, James" userId="84027bb8-3bf2-4d48-b8cd-9732617c25f2" providerId="ADAL" clId="{47F87D30-78E2-4DE4-9AF4-98EDFC5DE98D}" dt="2023-05-26T16:28:06.314" v="6014" actId="1076"/>
          <ac:cxnSpMkLst>
            <pc:docMk/>
            <pc:sldMk cId="3946015110" sldId="280"/>
            <ac:cxnSpMk id="12" creationId="{1CD74E30-996B-CFE2-B88F-13A5D14D767C}"/>
          </ac:cxnSpMkLst>
        </pc:cxnChg>
        <pc:cxnChg chg="add mod">
          <ac:chgData name="Feracor, James" userId="84027bb8-3bf2-4d48-b8cd-9732617c25f2" providerId="ADAL" clId="{47F87D30-78E2-4DE4-9AF4-98EDFC5DE98D}" dt="2023-05-26T16:16:08.163" v="5775" actId="1076"/>
          <ac:cxnSpMkLst>
            <pc:docMk/>
            <pc:sldMk cId="3946015110" sldId="280"/>
            <ac:cxnSpMk id="31" creationId="{3E90F6FC-5F3D-099D-1B21-8FBDEFE90B51}"/>
          </ac:cxnSpMkLst>
        </pc:cxnChg>
        <pc:cxnChg chg="add mod">
          <ac:chgData name="Feracor, James" userId="84027bb8-3bf2-4d48-b8cd-9732617c25f2" providerId="ADAL" clId="{47F87D30-78E2-4DE4-9AF4-98EDFC5DE98D}" dt="2023-05-26T16:16:08.163" v="5775" actId="1076"/>
          <ac:cxnSpMkLst>
            <pc:docMk/>
            <pc:sldMk cId="3946015110" sldId="280"/>
            <ac:cxnSpMk id="45" creationId="{833CEA72-DBED-6738-7D9F-341C4FB54012}"/>
          </ac:cxnSpMkLst>
        </pc:cxnChg>
        <pc:cxnChg chg="add mod">
          <ac:chgData name="Feracor, James" userId="84027bb8-3bf2-4d48-b8cd-9732617c25f2" providerId="ADAL" clId="{47F87D30-78E2-4DE4-9AF4-98EDFC5DE98D}" dt="2023-05-26T16:16:08.163" v="5775" actId="1076"/>
          <ac:cxnSpMkLst>
            <pc:docMk/>
            <pc:sldMk cId="3946015110" sldId="280"/>
            <ac:cxnSpMk id="46" creationId="{E0481CFA-2B4E-9A27-EAF4-6A737F48C75B}"/>
          </ac:cxnSpMkLst>
        </pc:cxnChg>
        <pc:cxnChg chg="add del mod">
          <ac:chgData name="Feracor, James" userId="84027bb8-3bf2-4d48-b8cd-9732617c25f2" providerId="ADAL" clId="{47F87D30-78E2-4DE4-9AF4-98EDFC5DE98D}" dt="2023-05-26T16:13:02.215" v="5760" actId="478"/>
          <ac:cxnSpMkLst>
            <pc:docMk/>
            <pc:sldMk cId="3946015110" sldId="280"/>
            <ac:cxnSpMk id="64" creationId="{FCA242D4-1BFA-A675-9D55-99B46B5E9C29}"/>
          </ac:cxnSpMkLst>
        </pc:cxnChg>
        <pc:cxnChg chg="add mod">
          <ac:chgData name="Feracor, James" userId="84027bb8-3bf2-4d48-b8cd-9732617c25f2" providerId="ADAL" clId="{47F87D30-78E2-4DE4-9AF4-98EDFC5DE98D}" dt="2023-05-26T16:13:45.885" v="5770" actId="1076"/>
          <ac:cxnSpMkLst>
            <pc:docMk/>
            <pc:sldMk cId="3946015110" sldId="280"/>
            <ac:cxnSpMk id="65" creationId="{255D37AE-F7EB-5379-052B-C5E8FDDE5CFB}"/>
          </ac:cxnSpMkLst>
        </pc:cxnChg>
      </pc:sldChg>
      <pc:sldChg chg="addSp delSp modSp add mod ord">
        <pc:chgData name="Feracor, James" userId="84027bb8-3bf2-4d48-b8cd-9732617c25f2" providerId="ADAL" clId="{47F87D30-78E2-4DE4-9AF4-98EDFC5DE98D}" dt="2023-06-02T06:23:30.520" v="15611" actId="14100"/>
        <pc:sldMkLst>
          <pc:docMk/>
          <pc:sldMk cId="1958510486" sldId="281"/>
        </pc:sldMkLst>
        <pc:spChg chg="mod">
          <ac:chgData name="Feracor, James" userId="84027bb8-3bf2-4d48-b8cd-9732617c25f2" providerId="ADAL" clId="{47F87D30-78E2-4DE4-9AF4-98EDFC5DE98D}" dt="2023-06-02T06:04:47.864" v="14719" actId="207"/>
          <ac:spMkLst>
            <pc:docMk/>
            <pc:sldMk cId="1958510486" sldId="281"/>
            <ac:spMk id="2" creationId="{FD5D4D84-0B43-E356-E290-F7F18B7C4C70}"/>
          </ac:spMkLst>
        </pc:spChg>
        <pc:spChg chg="del">
          <ac:chgData name="Feracor, James" userId="84027bb8-3bf2-4d48-b8cd-9732617c25f2" providerId="ADAL" clId="{47F87D30-78E2-4DE4-9AF4-98EDFC5DE98D}" dt="2023-06-02T06:01:37.436" v="14633" actId="478"/>
          <ac:spMkLst>
            <pc:docMk/>
            <pc:sldMk cId="1958510486" sldId="281"/>
            <ac:spMk id="3" creationId="{D23FD142-43BC-7025-F550-8A39E117ABDB}"/>
          </ac:spMkLst>
        </pc:spChg>
        <pc:spChg chg="add del mod">
          <ac:chgData name="Feracor, James" userId="84027bb8-3bf2-4d48-b8cd-9732617c25f2" providerId="ADAL" clId="{47F87D30-78E2-4DE4-9AF4-98EDFC5DE98D}" dt="2023-06-02T06:01:33.432" v="14632" actId="478"/>
          <ac:spMkLst>
            <pc:docMk/>
            <pc:sldMk cId="1958510486" sldId="281"/>
            <ac:spMk id="7" creationId="{645E7FEF-8D04-3BC2-FC89-DC23FB810D03}"/>
          </ac:spMkLst>
        </pc:spChg>
        <pc:spChg chg="add mod">
          <ac:chgData name="Feracor, James" userId="84027bb8-3bf2-4d48-b8cd-9732617c25f2" providerId="ADAL" clId="{47F87D30-78E2-4DE4-9AF4-98EDFC5DE98D}" dt="2023-06-02T06:04:31.520" v="14717" actId="1076"/>
          <ac:spMkLst>
            <pc:docMk/>
            <pc:sldMk cId="1958510486" sldId="281"/>
            <ac:spMk id="8" creationId="{7F413D4A-9990-C6F4-5C72-E162FDAE2FCE}"/>
          </ac:spMkLst>
        </pc:spChg>
        <pc:spChg chg="mod">
          <ac:chgData name="Feracor, James" userId="84027bb8-3bf2-4d48-b8cd-9732617c25f2" providerId="ADAL" clId="{47F87D30-78E2-4DE4-9AF4-98EDFC5DE98D}" dt="2023-06-02T06:22:07.263" v="15570"/>
          <ac:spMkLst>
            <pc:docMk/>
            <pc:sldMk cId="1958510486" sldId="281"/>
            <ac:spMk id="11" creationId="{4D6C65BD-187D-C93B-A3F1-FFBFD87239E3}"/>
          </ac:spMkLst>
        </pc:spChg>
        <pc:spChg chg="mod">
          <ac:chgData name="Feracor, James" userId="84027bb8-3bf2-4d48-b8cd-9732617c25f2" providerId="ADAL" clId="{47F87D30-78E2-4DE4-9AF4-98EDFC5DE98D}" dt="2023-06-02T06:01:43.292" v="14635"/>
          <ac:spMkLst>
            <pc:docMk/>
            <pc:sldMk cId="1958510486" sldId="281"/>
            <ac:spMk id="16" creationId="{6189EB2D-312F-4B95-5CFC-2D59BBF6CCF4}"/>
          </ac:spMkLst>
        </pc:spChg>
        <pc:spChg chg="add del mod">
          <ac:chgData name="Feracor, James" userId="84027bb8-3bf2-4d48-b8cd-9732617c25f2" providerId="ADAL" clId="{47F87D30-78E2-4DE4-9AF4-98EDFC5DE98D}" dt="2023-06-02T06:22:09.789" v="15571" actId="21"/>
          <ac:spMkLst>
            <pc:docMk/>
            <pc:sldMk cId="1958510486" sldId="281"/>
            <ac:spMk id="22" creationId="{6F8FB4B2-8233-67A4-ED03-2FC348E162DA}"/>
          </ac:spMkLst>
        </pc:spChg>
        <pc:spChg chg="mod">
          <ac:chgData name="Feracor, James" userId="84027bb8-3bf2-4d48-b8cd-9732617c25f2" providerId="ADAL" clId="{47F87D30-78E2-4DE4-9AF4-98EDFC5DE98D}" dt="2023-06-01T16:56:37.086" v="6152" actId="20577"/>
          <ac:spMkLst>
            <pc:docMk/>
            <pc:sldMk cId="1958510486" sldId="281"/>
            <ac:spMk id="23" creationId="{62D220D1-2663-C449-0BFE-6AB8C246852B}"/>
          </ac:spMkLst>
        </pc:spChg>
        <pc:spChg chg="add mod">
          <ac:chgData name="Feracor, James" userId="84027bb8-3bf2-4d48-b8cd-9732617c25f2" providerId="ADAL" clId="{47F87D30-78E2-4DE4-9AF4-98EDFC5DE98D}" dt="2023-06-02T06:22:30.565" v="15595" actId="14100"/>
          <ac:spMkLst>
            <pc:docMk/>
            <pc:sldMk cId="1958510486" sldId="281"/>
            <ac:spMk id="24" creationId="{1D37D806-6FE6-4616-8255-286FEBE066D4}"/>
          </ac:spMkLst>
        </pc:spChg>
        <pc:spChg chg="add mod">
          <ac:chgData name="Feracor, James" userId="84027bb8-3bf2-4d48-b8cd-9732617c25f2" providerId="ADAL" clId="{47F87D30-78E2-4DE4-9AF4-98EDFC5DE98D}" dt="2023-06-02T06:23:24.459" v="15610" actId="1035"/>
          <ac:spMkLst>
            <pc:docMk/>
            <pc:sldMk cId="1958510486" sldId="281"/>
            <ac:spMk id="25" creationId="{871F83E8-8012-09E2-4800-49C8C2AF31A6}"/>
          </ac:spMkLst>
        </pc:spChg>
        <pc:grpChg chg="add mod">
          <ac:chgData name="Feracor, James" userId="84027bb8-3bf2-4d48-b8cd-9732617c25f2" providerId="ADAL" clId="{47F87D30-78E2-4DE4-9AF4-98EDFC5DE98D}" dt="2023-06-02T06:22:07.263" v="15570"/>
          <ac:grpSpMkLst>
            <pc:docMk/>
            <pc:sldMk cId="1958510486" sldId="281"/>
            <ac:grpSpMk id="9" creationId="{98908900-8BE1-B295-AD20-F22EA3199BCB}"/>
          </ac:grpSpMkLst>
        </pc:grpChg>
        <pc:grpChg chg="add mod">
          <ac:chgData name="Feracor, James" userId="84027bb8-3bf2-4d48-b8cd-9732617c25f2" providerId="ADAL" clId="{47F87D30-78E2-4DE4-9AF4-98EDFC5DE98D}" dt="2023-06-02T06:21:28.779" v="15565" actId="1076"/>
          <ac:grpSpMkLst>
            <pc:docMk/>
            <pc:sldMk cId="1958510486" sldId="281"/>
            <ac:grpSpMk id="12" creationId="{2CC07CB4-F608-BECB-D9E8-32EDBDBE2E50}"/>
          </ac:grpSpMkLst>
        </pc:grpChg>
        <pc:picChg chg="add del">
          <ac:chgData name="Feracor, James" userId="84027bb8-3bf2-4d48-b8cd-9732617c25f2" providerId="ADAL" clId="{47F87D30-78E2-4DE4-9AF4-98EDFC5DE98D}" dt="2023-06-01T16:58:15.687" v="6399" actId="22"/>
          <ac:picMkLst>
            <pc:docMk/>
            <pc:sldMk cId="1958510486" sldId="281"/>
            <ac:picMk id="5" creationId="{2EBCDA1D-2F6B-A6DA-A6B0-A8B32663311A}"/>
          </ac:picMkLst>
        </pc:picChg>
        <pc:picChg chg="mod">
          <ac:chgData name="Feracor, James" userId="84027bb8-3bf2-4d48-b8cd-9732617c25f2" providerId="ADAL" clId="{47F87D30-78E2-4DE4-9AF4-98EDFC5DE98D}" dt="2023-06-02T06:22:07.263" v="15570"/>
          <ac:picMkLst>
            <pc:docMk/>
            <pc:sldMk cId="1958510486" sldId="281"/>
            <ac:picMk id="10" creationId="{57607189-4FF3-7F89-67CC-10066546BD11}"/>
          </ac:picMkLst>
        </pc:picChg>
        <pc:picChg chg="mod">
          <ac:chgData name="Feracor, James" userId="84027bb8-3bf2-4d48-b8cd-9732617c25f2" providerId="ADAL" clId="{47F87D30-78E2-4DE4-9AF4-98EDFC5DE98D}" dt="2023-06-02T06:01:43.292" v="14635"/>
          <ac:picMkLst>
            <pc:docMk/>
            <pc:sldMk cId="1958510486" sldId="281"/>
            <ac:picMk id="14" creationId="{996AFADC-370E-E319-B412-EEE4BED0B34E}"/>
          </ac:picMkLst>
        </pc:picChg>
        <pc:picChg chg="add mod">
          <ac:chgData name="Feracor, James" userId="84027bb8-3bf2-4d48-b8cd-9732617c25f2" providerId="ADAL" clId="{47F87D30-78E2-4DE4-9AF4-98EDFC5DE98D}" dt="2023-06-02T06:22:27.905" v="15594" actId="1076"/>
          <ac:picMkLst>
            <pc:docMk/>
            <pc:sldMk cId="1958510486" sldId="281"/>
            <ac:picMk id="20" creationId="{A75CBBBE-1170-8038-74E5-02F16A32D935}"/>
          </ac:picMkLst>
        </pc:picChg>
        <pc:cxnChg chg="add mod">
          <ac:chgData name="Feracor, James" userId="84027bb8-3bf2-4d48-b8cd-9732617c25f2" providerId="ADAL" clId="{47F87D30-78E2-4DE4-9AF4-98EDFC5DE98D}" dt="2023-06-02T06:23:30.520" v="15611" actId="14100"/>
          <ac:cxnSpMkLst>
            <pc:docMk/>
            <pc:sldMk cId="1958510486" sldId="281"/>
            <ac:cxnSpMk id="27" creationId="{B593232A-89B2-CC5A-C80E-AA5E922929CD}"/>
          </ac:cxnSpMkLst>
        </pc:cxnChg>
      </pc:sldChg>
      <pc:sldChg chg="addSp delSp modSp add del mod ord">
        <pc:chgData name="Feracor, James" userId="84027bb8-3bf2-4d48-b8cd-9732617c25f2" providerId="ADAL" clId="{47F87D30-78E2-4DE4-9AF4-98EDFC5DE98D}" dt="2023-06-02T05:49:55.840" v="14124" actId="47"/>
        <pc:sldMkLst>
          <pc:docMk/>
          <pc:sldMk cId="3228962880" sldId="282"/>
        </pc:sldMkLst>
        <pc:spChg chg="mod">
          <ac:chgData name="Feracor, James" userId="84027bb8-3bf2-4d48-b8cd-9732617c25f2" providerId="ADAL" clId="{47F87D30-78E2-4DE4-9AF4-98EDFC5DE98D}" dt="2023-06-02T05:43:39.939" v="13707" actId="1076"/>
          <ac:spMkLst>
            <pc:docMk/>
            <pc:sldMk cId="3228962880" sldId="282"/>
            <ac:spMk id="2" creationId="{FD5D4D84-0B43-E356-E290-F7F18B7C4C70}"/>
          </ac:spMkLst>
        </pc:spChg>
        <pc:spChg chg="del mod">
          <ac:chgData name="Feracor, James" userId="84027bb8-3bf2-4d48-b8cd-9732617c25f2" providerId="ADAL" clId="{47F87D30-78E2-4DE4-9AF4-98EDFC5DE98D}" dt="2023-06-02T05:39:15.310" v="13281" actId="478"/>
          <ac:spMkLst>
            <pc:docMk/>
            <pc:sldMk cId="3228962880" sldId="282"/>
            <ac:spMk id="4" creationId="{6835F850-7A79-5F60-BE0C-B8CD55DB8457}"/>
          </ac:spMkLst>
        </pc:spChg>
        <pc:spChg chg="add del mod">
          <ac:chgData name="Feracor, James" userId="84027bb8-3bf2-4d48-b8cd-9732617c25f2" providerId="ADAL" clId="{47F87D30-78E2-4DE4-9AF4-98EDFC5DE98D}" dt="2023-06-02T05:46:30.912" v="13956" actId="21"/>
          <ac:spMkLst>
            <pc:docMk/>
            <pc:sldMk cId="3228962880" sldId="282"/>
            <ac:spMk id="5" creationId="{22EA47A8-B254-35C9-7256-3B9E00A9FA49}"/>
          </ac:spMkLst>
        </pc:spChg>
        <pc:spChg chg="add mod">
          <ac:chgData name="Feracor, James" userId="84027bb8-3bf2-4d48-b8cd-9732617c25f2" providerId="ADAL" clId="{47F87D30-78E2-4DE4-9AF4-98EDFC5DE98D}" dt="2023-06-02T05:43:20.976" v="13687" actId="164"/>
          <ac:spMkLst>
            <pc:docMk/>
            <pc:sldMk cId="3228962880" sldId="282"/>
            <ac:spMk id="9" creationId="{127FC802-C1C8-B6ED-84A1-6B125D52FFDF}"/>
          </ac:spMkLst>
        </pc:spChg>
        <pc:spChg chg="add del mod">
          <ac:chgData name="Feracor, James" userId="84027bb8-3bf2-4d48-b8cd-9732617c25f2" providerId="ADAL" clId="{47F87D30-78E2-4DE4-9AF4-98EDFC5DE98D}" dt="2023-06-02T05:46:30.912" v="13956" actId="21"/>
          <ac:spMkLst>
            <pc:docMk/>
            <pc:sldMk cId="3228962880" sldId="282"/>
            <ac:spMk id="12" creationId="{8F218EF5-5461-21B9-D634-4C4F41B4BFCD}"/>
          </ac:spMkLst>
        </pc:spChg>
        <pc:spChg chg="add del mod">
          <ac:chgData name="Feracor, James" userId="84027bb8-3bf2-4d48-b8cd-9732617c25f2" providerId="ADAL" clId="{47F87D30-78E2-4DE4-9AF4-98EDFC5DE98D}" dt="2023-06-02T05:46:30.912" v="13956" actId="21"/>
          <ac:spMkLst>
            <pc:docMk/>
            <pc:sldMk cId="3228962880" sldId="282"/>
            <ac:spMk id="14" creationId="{462C50BF-B76E-3AC3-5152-F4EA87C5BFBF}"/>
          </ac:spMkLst>
        </pc:spChg>
        <pc:spChg chg="add del mod">
          <ac:chgData name="Feracor, James" userId="84027bb8-3bf2-4d48-b8cd-9732617c25f2" providerId="ADAL" clId="{47F87D30-78E2-4DE4-9AF4-98EDFC5DE98D}" dt="2023-06-02T05:46:30.912" v="13956" actId="21"/>
          <ac:spMkLst>
            <pc:docMk/>
            <pc:sldMk cId="3228962880" sldId="282"/>
            <ac:spMk id="16" creationId="{567B62CB-CC72-4B22-21CC-CAEC370A43CB}"/>
          </ac:spMkLst>
        </pc:spChg>
        <pc:spChg chg="mod">
          <ac:chgData name="Feracor, James" userId="84027bb8-3bf2-4d48-b8cd-9732617c25f2" providerId="ADAL" clId="{47F87D30-78E2-4DE4-9AF4-98EDFC5DE98D}" dt="2023-06-02T05:36:35.679" v="13017" actId="20577"/>
          <ac:spMkLst>
            <pc:docMk/>
            <pc:sldMk cId="3228962880" sldId="282"/>
            <ac:spMk id="23" creationId="{62D220D1-2663-C449-0BFE-6AB8C246852B}"/>
          </ac:spMkLst>
        </pc:spChg>
        <pc:grpChg chg="add del mod">
          <ac:chgData name="Feracor, James" userId="84027bb8-3bf2-4d48-b8cd-9732617c25f2" providerId="ADAL" clId="{47F87D30-78E2-4DE4-9AF4-98EDFC5DE98D}" dt="2023-06-02T05:46:30.912" v="13956" actId="21"/>
          <ac:grpSpMkLst>
            <pc:docMk/>
            <pc:sldMk cId="3228962880" sldId="282"/>
            <ac:grpSpMk id="18" creationId="{41EF65A9-5692-F6A6-FCBA-445E84FF7A39}"/>
          </ac:grpSpMkLst>
        </pc:grpChg>
        <pc:picChg chg="add mod">
          <ac:chgData name="Feracor, James" userId="84027bb8-3bf2-4d48-b8cd-9732617c25f2" providerId="ADAL" clId="{47F87D30-78E2-4DE4-9AF4-98EDFC5DE98D}" dt="2023-06-02T05:43:20.976" v="13687" actId="164"/>
          <ac:picMkLst>
            <pc:docMk/>
            <pc:sldMk cId="3228962880" sldId="282"/>
            <ac:picMk id="8" creationId="{E1351D5E-D2AB-F4EE-3FB8-74ABE200183E}"/>
          </ac:picMkLst>
        </pc:picChg>
        <pc:picChg chg="add del mod">
          <ac:chgData name="Feracor, James" userId="84027bb8-3bf2-4d48-b8cd-9732617c25f2" providerId="ADAL" clId="{47F87D30-78E2-4DE4-9AF4-98EDFC5DE98D}" dt="2023-06-02T05:46:30.912" v="13956" actId="21"/>
          <ac:picMkLst>
            <pc:docMk/>
            <pc:sldMk cId="3228962880" sldId="282"/>
            <ac:picMk id="10" creationId="{857E3240-254D-7E18-C369-CD8F870A51BD}"/>
          </ac:picMkLst>
        </pc:picChg>
        <pc:cxnChg chg="add del mod">
          <ac:chgData name="Feracor, James" userId="84027bb8-3bf2-4d48-b8cd-9732617c25f2" providerId="ADAL" clId="{47F87D30-78E2-4DE4-9AF4-98EDFC5DE98D}" dt="2023-06-02T05:40:41.200" v="13359" actId="478"/>
          <ac:cxnSpMkLst>
            <pc:docMk/>
            <pc:sldMk cId="3228962880" sldId="282"/>
            <ac:cxnSpMk id="11" creationId="{357E9621-1D96-BE46-AA1B-B60034D3D977}"/>
          </ac:cxnSpMkLst>
        </pc:cxnChg>
      </pc:sldChg>
      <pc:sldChg chg="addSp delSp modSp add mod">
        <pc:chgData name="Feracor, James" userId="84027bb8-3bf2-4d48-b8cd-9732617c25f2" providerId="ADAL" clId="{47F87D30-78E2-4DE4-9AF4-98EDFC5DE98D}" dt="2023-06-02T02:35:18.496" v="8886" actId="948"/>
        <pc:sldMkLst>
          <pc:docMk/>
          <pc:sldMk cId="2843128430" sldId="283"/>
        </pc:sldMkLst>
        <pc:spChg chg="mod">
          <ac:chgData name="Feracor, James" userId="84027bb8-3bf2-4d48-b8cd-9732617c25f2" providerId="ADAL" clId="{47F87D30-78E2-4DE4-9AF4-98EDFC5DE98D}" dt="2023-06-01T17:07:21.079" v="7062" actId="313"/>
          <ac:spMkLst>
            <pc:docMk/>
            <pc:sldMk cId="2843128430" sldId="283"/>
            <ac:spMk id="2" creationId="{00000000-0000-0000-0000-000000000000}"/>
          </ac:spMkLst>
        </pc:spChg>
        <pc:spChg chg="mod">
          <ac:chgData name="Feracor, James" userId="84027bb8-3bf2-4d48-b8cd-9732617c25f2" providerId="ADAL" clId="{47F87D30-78E2-4DE4-9AF4-98EDFC5DE98D}" dt="2023-06-02T02:35:18.496" v="8886" actId="948"/>
          <ac:spMkLst>
            <pc:docMk/>
            <pc:sldMk cId="2843128430" sldId="283"/>
            <ac:spMk id="3" creationId="{00000000-0000-0000-0000-000000000000}"/>
          </ac:spMkLst>
        </pc:spChg>
        <pc:spChg chg="del">
          <ac:chgData name="Feracor, James" userId="84027bb8-3bf2-4d48-b8cd-9732617c25f2" providerId="ADAL" clId="{47F87D30-78E2-4DE4-9AF4-98EDFC5DE98D}" dt="2023-06-01T17:09:15.770" v="7074" actId="478"/>
          <ac:spMkLst>
            <pc:docMk/>
            <pc:sldMk cId="2843128430" sldId="283"/>
            <ac:spMk id="4" creationId="{00000000-0000-0000-0000-000000000000}"/>
          </ac:spMkLst>
        </pc:spChg>
        <pc:spChg chg="del">
          <ac:chgData name="Feracor, James" userId="84027bb8-3bf2-4d48-b8cd-9732617c25f2" providerId="ADAL" clId="{47F87D30-78E2-4DE4-9AF4-98EDFC5DE98D}" dt="2023-06-01T17:09:14.101" v="7073" actId="478"/>
          <ac:spMkLst>
            <pc:docMk/>
            <pc:sldMk cId="2843128430" sldId="283"/>
            <ac:spMk id="5" creationId="{00000000-0000-0000-0000-000000000000}"/>
          </ac:spMkLst>
        </pc:spChg>
        <pc:spChg chg="add mod">
          <ac:chgData name="Feracor, James" userId="84027bb8-3bf2-4d48-b8cd-9732617c25f2" providerId="ADAL" clId="{47F87D30-78E2-4DE4-9AF4-98EDFC5DE98D}" dt="2023-06-02T02:32:32.182" v="8815" actId="164"/>
          <ac:spMkLst>
            <pc:docMk/>
            <pc:sldMk cId="2843128430" sldId="283"/>
            <ac:spMk id="7" creationId="{AA073EC6-59D7-D5CE-3590-621E7D41E478}"/>
          </ac:spMkLst>
        </pc:spChg>
        <pc:spChg chg="add mod">
          <ac:chgData name="Feracor, James" userId="84027bb8-3bf2-4d48-b8cd-9732617c25f2" providerId="ADAL" clId="{47F87D30-78E2-4DE4-9AF4-98EDFC5DE98D}" dt="2023-06-02T02:33:58.797" v="8835" actId="1076"/>
          <ac:spMkLst>
            <pc:docMk/>
            <pc:sldMk cId="2843128430" sldId="283"/>
            <ac:spMk id="8" creationId="{E7DB0092-8394-B429-70CB-87C10C6B0FAD}"/>
          </ac:spMkLst>
        </pc:spChg>
        <pc:spChg chg="add del mod">
          <ac:chgData name="Feracor, James" userId="84027bb8-3bf2-4d48-b8cd-9732617c25f2" providerId="ADAL" clId="{47F87D30-78E2-4DE4-9AF4-98EDFC5DE98D}" dt="2023-06-02T02:32:41.750" v="8821" actId="27636"/>
          <ac:spMkLst>
            <pc:docMk/>
            <pc:sldMk cId="2843128430" sldId="283"/>
            <ac:spMk id="9" creationId="{8827F67F-8E75-F2D8-D840-A11261FB1BC4}"/>
          </ac:spMkLst>
        </pc:spChg>
        <pc:grpChg chg="add mod">
          <ac:chgData name="Feracor, James" userId="84027bb8-3bf2-4d48-b8cd-9732617c25f2" providerId="ADAL" clId="{47F87D30-78E2-4DE4-9AF4-98EDFC5DE98D}" dt="2023-06-02T02:33:58.797" v="8835" actId="1076"/>
          <ac:grpSpMkLst>
            <pc:docMk/>
            <pc:sldMk cId="2843128430" sldId="283"/>
            <ac:grpSpMk id="10" creationId="{8E6561DE-9060-D79E-2249-D9D296479CF8}"/>
          </ac:grpSpMkLst>
        </pc:grpChg>
      </pc:sldChg>
      <pc:sldChg chg="delSp add ord">
        <pc:chgData name="Feracor, James" userId="84027bb8-3bf2-4d48-b8cd-9732617c25f2" providerId="ADAL" clId="{47F87D30-78E2-4DE4-9AF4-98EDFC5DE98D}" dt="2023-06-02T02:47:57.867" v="9236"/>
        <pc:sldMkLst>
          <pc:docMk/>
          <pc:sldMk cId="3183213150" sldId="284"/>
        </pc:sldMkLst>
        <pc:grpChg chg="del">
          <ac:chgData name="Feracor, James" userId="84027bb8-3bf2-4d48-b8cd-9732617c25f2" providerId="ADAL" clId="{47F87D30-78E2-4DE4-9AF4-98EDFC5DE98D}" dt="2023-06-01T17:27:17.464" v="7880" actId="21"/>
          <ac:grpSpMkLst>
            <pc:docMk/>
            <pc:sldMk cId="3183213150" sldId="284"/>
            <ac:grpSpMk id="56" creationId="{0C2BBF35-D5D4-22A9-2026-4404C5917450}"/>
          </ac:grpSpMkLst>
        </pc:grpChg>
      </pc:sldChg>
      <pc:sldChg chg="modSp add del mod ord">
        <pc:chgData name="Feracor, James" userId="84027bb8-3bf2-4d48-b8cd-9732617c25f2" providerId="ADAL" clId="{47F87D30-78E2-4DE4-9AF4-98EDFC5DE98D}" dt="2023-06-02T02:45:25.702" v="9089" actId="47"/>
        <pc:sldMkLst>
          <pc:docMk/>
          <pc:sldMk cId="3241869630" sldId="285"/>
        </pc:sldMkLst>
        <pc:spChg chg="mod">
          <ac:chgData name="Feracor, James" userId="84027bb8-3bf2-4d48-b8cd-9732617c25f2" providerId="ADAL" clId="{47F87D30-78E2-4DE4-9AF4-98EDFC5DE98D}" dt="2023-06-01T17:15:44.664" v="7482" actId="14100"/>
          <ac:spMkLst>
            <pc:docMk/>
            <pc:sldMk cId="3241869630" sldId="285"/>
            <ac:spMk id="57" creationId="{98ACB784-6490-D8DD-DAD4-A568D32B5E0D}"/>
          </ac:spMkLst>
        </pc:spChg>
      </pc:sldChg>
      <pc:sldChg chg="modSp add mod ord">
        <pc:chgData name="Feracor, James" userId="84027bb8-3bf2-4d48-b8cd-9732617c25f2" providerId="ADAL" clId="{47F87D30-78E2-4DE4-9AF4-98EDFC5DE98D}" dt="2023-06-01T17:16:30.159" v="7523" actId="14100"/>
        <pc:sldMkLst>
          <pc:docMk/>
          <pc:sldMk cId="1771895673" sldId="286"/>
        </pc:sldMkLst>
        <pc:spChg chg="mod">
          <ac:chgData name="Feracor, James" userId="84027bb8-3bf2-4d48-b8cd-9732617c25f2" providerId="ADAL" clId="{47F87D30-78E2-4DE4-9AF4-98EDFC5DE98D}" dt="2023-06-01T17:16:30.159" v="7523" actId="14100"/>
          <ac:spMkLst>
            <pc:docMk/>
            <pc:sldMk cId="1771895673" sldId="286"/>
            <ac:spMk id="57" creationId="{98ACB784-6490-D8DD-DAD4-A568D32B5E0D}"/>
          </ac:spMkLst>
        </pc:spChg>
      </pc:sldChg>
      <pc:sldChg chg="modSp add mod">
        <pc:chgData name="Feracor, James" userId="84027bb8-3bf2-4d48-b8cd-9732617c25f2" providerId="ADAL" clId="{47F87D30-78E2-4DE4-9AF4-98EDFC5DE98D}" dt="2023-06-01T17:16:38.644" v="7538" actId="20577"/>
        <pc:sldMkLst>
          <pc:docMk/>
          <pc:sldMk cId="3011566606" sldId="287"/>
        </pc:sldMkLst>
        <pc:spChg chg="mod">
          <ac:chgData name="Feracor, James" userId="84027bb8-3bf2-4d48-b8cd-9732617c25f2" providerId="ADAL" clId="{47F87D30-78E2-4DE4-9AF4-98EDFC5DE98D}" dt="2023-06-01T17:16:38.644" v="7538" actId="20577"/>
          <ac:spMkLst>
            <pc:docMk/>
            <pc:sldMk cId="3011566606" sldId="287"/>
            <ac:spMk id="57" creationId="{98ACB784-6490-D8DD-DAD4-A568D32B5E0D}"/>
          </ac:spMkLst>
        </pc:spChg>
      </pc:sldChg>
      <pc:sldChg chg="modSp add mod">
        <pc:chgData name="Feracor, James" userId="84027bb8-3bf2-4d48-b8cd-9732617c25f2" providerId="ADAL" clId="{47F87D30-78E2-4DE4-9AF4-98EDFC5DE98D}" dt="2023-06-02T04:13:03.949" v="9582" actId="1076"/>
        <pc:sldMkLst>
          <pc:docMk/>
          <pc:sldMk cId="3722647614" sldId="288"/>
        </pc:sldMkLst>
        <pc:spChg chg="mod">
          <ac:chgData name="Feracor, James" userId="84027bb8-3bf2-4d48-b8cd-9732617c25f2" providerId="ADAL" clId="{47F87D30-78E2-4DE4-9AF4-98EDFC5DE98D}" dt="2023-06-02T04:13:03.949" v="9582" actId="1076"/>
          <ac:spMkLst>
            <pc:docMk/>
            <pc:sldMk cId="3722647614" sldId="288"/>
            <ac:spMk id="57" creationId="{98ACB784-6490-D8DD-DAD4-A568D32B5E0D}"/>
          </ac:spMkLst>
        </pc:spChg>
      </pc:sldChg>
      <pc:sldChg chg="modSp add mod ord">
        <pc:chgData name="Feracor, James" userId="84027bb8-3bf2-4d48-b8cd-9732617c25f2" providerId="ADAL" clId="{47F87D30-78E2-4DE4-9AF4-98EDFC5DE98D}" dt="2023-06-01T17:17:24.551" v="7596" actId="1076"/>
        <pc:sldMkLst>
          <pc:docMk/>
          <pc:sldMk cId="2501102839" sldId="289"/>
        </pc:sldMkLst>
        <pc:spChg chg="mod">
          <ac:chgData name="Feracor, James" userId="84027bb8-3bf2-4d48-b8cd-9732617c25f2" providerId="ADAL" clId="{47F87D30-78E2-4DE4-9AF4-98EDFC5DE98D}" dt="2023-06-01T17:17:24.551" v="7596" actId="1076"/>
          <ac:spMkLst>
            <pc:docMk/>
            <pc:sldMk cId="2501102839" sldId="289"/>
            <ac:spMk id="57" creationId="{98ACB784-6490-D8DD-DAD4-A568D32B5E0D}"/>
          </ac:spMkLst>
        </pc:spChg>
      </pc:sldChg>
      <pc:sldChg chg="addSp delSp modSp add mod ord">
        <pc:chgData name="Feracor, James" userId="84027bb8-3bf2-4d48-b8cd-9732617c25f2" providerId="ADAL" clId="{47F87D30-78E2-4DE4-9AF4-98EDFC5DE98D}" dt="2023-06-02T05:59:56.763" v="14606"/>
        <pc:sldMkLst>
          <pc:docMk/>
          <pc:sldMk cId="2924759878" sldId="290"/>
        </pc:sldMkLst>
        <pc:spChg chg="mod topLvl">
          <ac:chgData name="Feracor, James" userId="84027bb8-3bf2-4d48-b8cd-9732617c25f2" providerId="ADAL" clId="{47F87D30-78E2-4DE4-9AF4-98EDFC5DE98D}" dt="2023-06-02T02:44:27.786" v="9083" actId="164"/>
          <ac:spMkLst>
            <pc:docMk/>
            <pc:sldMk cId="2924759878" sldId="290"/>
            <ac:spMk id="5" creationId="{A5617B04-1292-1AC8-215F-01FDE4E46819}"/>
          </ac:spMkLst>
        </pc:spChg>
        <pc:spChg chg="mod topLvl">
          <ac:chgData name="Feracor, James" userId="84027bb8-3bf2-4d48-b8cd-9732617c25f2" providerId="ADAL" clId="{47F87D30-78E2-4DE4-9AF4-98EDFC5DE98D}" dt="2023-06-02T02:44:35.359" v="9084" actId="465"/>
          <ac:spMkLst>
            <pc:docMk/>
            <pc:sldMk cId="2924759878" sldId="290"/>
            <ac:spMk id="9" creationId="{D26DD9C8-76AB-762E-AF94-78106F53A0A9}"/>
          </ac:spMkLst>
        </pc:spChg>
        <pc:spChg chg="mod topLvl">
          <ac:chgData name="Feracor, James" userId="84027bb8-3bf2-4d48-b8cd-9732617c25f2" providerId="ADAL" clId="{47F87D30-78E2-4DE4-9AF4-98EDFC5DE98D}" dt="2023-06-02T02:44:35.359" v="9084" actId="465"/>
          <ac:spMkLst>
            <pc:docMk/>
            <pc:sldMk cId="2924759878" sldId="290"/>
            <ac:spMk id="10" creationId="{3CC87EE7-45D9-48E7-F50F-A1730B31DFCF}"/>
          </ac:spMkLst>
        </pc:spChg>
        <pc:spChg chg="mod topLvl">
          <ac:chgData name="Feracor, James" userId="84027bb8-3bf2-4d48-b8cd-9732617c25f2" providerId="ADAL" clId="{47F87D30-78E2-4DE4-9AF4-98EDFC5DE98D}" dt="2023-06-02T02:44:35.359" v="9084" actId="465"/>
          <ac:spMkLst>
            <pc:docMk/>
            <pc:sldMk cId="2924759878" sldId="290"/>
            <ac:spMk id="11" creationId="{449FB4D5-B479-32F5-8B88-A8089563E1A1}"/>
          </ac:spMkLst>
        </pc:spChg>
        <pc:spChg chg="mod topLvl">
          <ac:chgData name="Feracor, James" userId="84027bb8-3bf2-4d48-b8cd-9732617c25f2" providerId="ADAL" clId="{47F87D30-78E2-4DE4-9AF4-98EDFC5DE98D}" dt="2023-06-02T02:44:35.359" v="9084" actId="465"/>
          <ac:spMkLst>
            <pc:docMk/>
            <pc:sldMk cId="2924759878" sldId="290"/>
            <ac:spMk id="15" creationId="{8F335C0A-8C53-C5DC-5411-96B587D4164D}"/>
          </ac:spMkLst>
        </pc:spChg>
        <pc:spChg chg="mod topLvl">
          <ac:chgData name="Feracor, James" userId="84027bb8-3bf2-4d48-b8cd-9732617c25f2" providerId="ADAL" clId="{47F87D30-78E2-4DE4-9AF4-98EDFC5DE98D}" dt="2023-06-02T02:44:35.359" v="9084" actId="465"/>
          <ac:spMkLst>
            <pc:docMk/>
            <pc:sldMk cId="2924759878" sldId="290"/>
            <ac:spMk id="16" creationId="{8ADD8C34-3F71-0155-9734-68874B448111}"/>
          </ac:spMkLst>
        </pc:spChg>
        <pc:spChg chg="del mod">
          <ac:chgData name="Feracor, James" userId="84027bb8-3bf2-4d48-b8cd-9732617c25f2" providerId="ADAL" clId="{47F87D30-78E2-4DE4-9AF4-98EDFC5DE98D}" dt="2023-06-01T23:13:53.811" v="8059" actId="478"/>
          <ac:spMkLst>
            <pc:docMk/>
            <pc:sldMk cId="2924759878" sldId="290"/>
            <ac:spMk id="17" creationId="{3AA6F059-FD7B-904D-61B0-1BD12708E934}"/>
          </ac:spMkLst>
        </pc:spChg>
        <pc:spChg chg="mod topLvl">
          <ac:chgData name="Feracor, James" userId="84027bb8-3bf2-4d48-b8cd-9732617c25f2" providerId="ADAL" clId="{47F87D30-78E2-4DE4-9AF4-98EDFC5DE98D}" dt="2023-06-02T02:44:27.786" v="9083" actId="164"/>
          <ac:spMkLst>
            <pc:docMk/>
            <pc:sldMk cId="2924759878" sldId="290"/>
            <ac:spMk id="18" creationId="{7A35FA8A-6404-3A73-ED94-4D49EA001657}"/>
          </ac:spMkLst>
        </pc:spChg>
        <pc:spChg chg="mod topLvl">
          <ac:chgData name="Feracor, James" userId="84027bb8-3bf2-4d48-b8cd-9732617c25f2" providerId="ADAL" clId="{47F87D30-78E2-4DE4-9AF4-98EDFC5DE98D}" dt="2023-06-02T02:44:35.359" v="9084" actId="465"/>
          <ac:spMkLst>
            <pc:docMk/>
            <pc:sldMk cId="2924759878" sldId="290"/>
            <ac:spMk id="22" creationId="{9C87D77F-A22C-42A3-3473-76C04FEC9A71}"/>
          </ac:spMkLst>
        </pc:spChg>
        <pc:spChg chg="mod topLvl">
          <ac:chgData name="Feracor, James" userId="84027bb8-3bf2-4d48-b8cd-9732617c25f2" providerId="ADAL" clId="{47F87D30-78E2-4DE4-9AF4-98EDFC5DE98D}" dt="2023-06-02T02:44:35.359" v="9084" actId="465"/>
          <ac:spMkLst>
            <pc:docMk/>
            <pc:sldMk cId="2924759878" sldId="290"/>
            <ac:spMk id="24" creationId="{A05BE0FF-E728-8DFC-C73B-DF3F7366806F}"/>
          </ac:spMkLst>
        </pc:spChg>
        <pc:spChg chg="mod topLvl">
          <ac:chgData name="Feracor, James" userId="84027bb8-3bf2-4d48-b8cd-9732617c25f2" providerId="ADAL" clId="{47F87D30-78E2-4DE4-9AF4-98EDFC5DE98D}" dt="2023-06-02T02:44:27.786" v="9083" actId="164"/>
          <ac:spMkLst>
            <pc:docMk/>
            <pc:sldMk cId="2924759878" sldId="290"/>
            <ac:spMk id="26" creationId="{A698A577-3926-B1DF-3A4B-49B2C606D676}"/>
          </ac:spMkLst>
        </pc:spChg>
        <pc:spChg chg="mod topLvl">
          <ac:chgData name="Feracor, James" userId="84027bb8-3bf2-4d48-b8cd-9732617c25f2" providerId="ADAL" clId="{47F87D30-78E2-4DE4-9AF4-98EDFC5DE98D}" dt="2023-06-02T02:44:35.359" v="9084" actId="465"/>
          <ac:spMkLst>
            <pc:docMk/>
            <pc:sldMk cId="2924759878" sldId="290"/>
            <ac:spMk id="28" creationId="{F88647DB-3DC4-AC34-DB26-7771BDC4386E}"/>
          </ac:spMkLst>
        </pc:spChg>
        <pc:spChg chg="del mod">
          <ac:chgData name="Feracor, James" userId="84027bb8-3bf2-4d48-b8cd-9732617c25f2" providerId="ADAL" clId="{47F87D30-78E2-4DE4-9AF4-98EDFC5DE98D}" dt="2023-06-01T23:13:55.281" v="8060" actId="478"/>
          <ac:spMkLst>
            <pc:docMk/>
            <pc:sldMk cId="2924759878" sldId="290"/>
            <ac:spMk id="29" creationId="{6E15EDB8-BD23-D8DD-F57F-7498535006A9}"/>
          </ac:spMkLst>
        </pc:spChg>
        <pc:spChg chg="del mod">
          <ac:chgData name="Feracor, James" userId="84027bb8-3bf2-4d48-b8cd-9732617c25f2" providerId="ADAL" clId="{47F87D30-78E2-4DE4-9AF4-98EDFC5DE98D}" dt="2023-06-01T23:13:59.810" v="8063" actId="478"/>
          <ac:spMkLst>
            <pc:docMk/>
            <pc:sldMk cId="2924759878" sldId="290"/>
            <ac:spMk id="31" creationId="{0AE5072D-61C3-B86D-FA96-237C4C7EC26E}"/>
          </ac:spMkLst>
        </pc:spChg>
        <pc:spChg chg="mod topLvl">
          <ac:chgData name="Feracor, James" userId="84027bb8-3bf2-4d48-b8cd-9732617c25f2" providerId="ADAL" clId="{47F87D30-78E2-4DE4-9AF4-98EDFC5DE98D}" dt="2023-06-02T02:44:35.359" v="9084" actId="465"/>
          <ac:spMkLst>
            <pc:docMk/>
            <pc:sldMk cId="2924759878" sldId="290"/>
            <ac:spMk id="32" creationId="{3074466C-5D64-F45C-AC10-F3039AA51E5A}"/>
          </ac:spMkLst>
        </pc:spChg>
        <pc:spChg chg="del mod">
          <ac:chgData name="Feracor, James" userId="84027bb8-3bf2-4d48-b8cd-9732617c25f2" providerId="ADAL" clId="{47F87D30-78E2-4DE4-9AF4-98EDFC5DE98D}" dt="2023-06-02T02:38:30.198" v="8922" actId="21"/>
          <ac:spMkLst>
            <pc:docMk/>
            <pc:sldMk cId="2924759878" sldId="290"/>
            <ac:spMk id="36" creationId="{BC270D48-2228-5E19-2A9E-8286209FE303}"/>
          </ac:spMkLst>
        </pc:spChg>
        <pc:spChg chg="del mod topLvl">
          <ac:chgData name="Feracor, James" userId="84027bb8-3bf2-4d48-b8cd-9732617c25f2" providerId="ADAL" clId="{47F87D30-78E2-4DE4-9AF4-98EDFC5DE98D}" dt="2023-06-02T02:38:40.118" v="8928" actId="21"/>
          <ac:spMkLst>
            <pc:docMk/>
            <pc:sldMk cId="2924759878" sldId="290"/>
            <ac:spMk id="37" creationId="{00610CF0-B539-7418-5A30-957E772D9778}"/>
          </ac:spMkLst>
        </pc:spChg>
        <pc:spChg chg="add del mod">
          <ac:chgData name="Feracor, James" userId="84027bb8-3bf2-4d48-b8cd-9732617c25f2" providerId="ADAL" clId="{47F87D30-78E2-4DE4-9AF4-98EDFC5DE98D}" dt="2023-06-01T23:17:13.843" v="8422" actId="478"/>
          <ac:spMkLst>
            <pc:docMk/>
            <pc:sldMk cId="2924759878" sldId="290"/>
            <ac:spMk id="41" creationId="{97B83E71-D70F-42D2-6DA6-28158BBB2F83}"/>
          </ac:spMkLst>
        </pc:spChg>
        <pc:spChg chg="add del mod">
          <ac:chgData name="Feracor, James" userId="84027bb8-3bf2-4d48-b8cd-9732617c25f2" providerId="ADAL" clId="{47F87D30-78E2-4DE4-9AF4-98EDFC5DE98D}" dt="2023-06-01T23:17:01.795" v="8419" actId="478"/>
          <ac:spMkLst>
            <pc:docMk/>
            <pc:sldMk cId="2924759878" sldId="290"/>
            <ac:spMk id="42" creationId="{8F83E3AE-665E-1769-D4A8-84830BED0557}"/>
          </ac:spMkLst>
        </pc:spChg>
        <pc:spChg chg="add del mod">
          <ac:chgData name="Feracor, James" userId="84027bb8-3bf2-4d48-b8cd-9732617c25f2" providerId="ADAL" clId="{47F87D30-78E2-4DE4-9AF4-98EDFC5DE98D}" dt="2023-06-01T23:17:01.795" v="8419" actId="478"/>
          <ac:spMkLst>
            <pc:docMk/>
            <pc:sldMk cId="2924759878" sldId="290"/>
            <ac:spMk id="43" creationId="{B1EAEFE5-64CB-0A02-B0CB-AE456FC3FF89}"/>
          </ac:spMkLst>
        </pc:spChg>
        <pc:spChg chg="add mod">
          <ac:chgData name="Feracor, James" userId="84027bb8-3bf2-4d48-b8cd-9732617c25f2" providerId="ADAL" clId="{47F87D30-78E2-4DE4-9AF4-98EDFC5DE98D}" dt="2023-06-02T02:44:12.049" v="9079" actId="164"/>
          <ac:spMkLst>
            <pc:docMk/>
            <pc:sldMk cId="2924759878" sldId="290"/>
            <ac:spMk id="44" creationId="{0DD7B300-2776-DCC8-7A7C-784B2BC1491B}"/>
          </ac:spMkLst>
        </pc:spChg>
        <pc:spChg chg="add del mod">
          <ac:chgData name="Feracor, James" userId="84027bb8-3bf2-4d48-b8cd-9732617c25f2" providerId="ADAL" clId="{47F87D30-78E2-4DE4-9AF4-98EDFC5DE98D}" dt="2023-06-01T23:17:09.537" v="8420" actId="21"/>
          <ac:spMkLst>
            <pc:docMk/>
            <pc:sldMk cId="2924759878" sldId="290"/>
            <ac:spMk id="45" creationId="{F1642C13-35E9-0DE3-ADC7-650B74A3A505}"/>
          </ac:spMkLst>
        </pc:spChg>
        <pc:spChg chg="add mod">
          <ac:chgData name="Feracor, James" userId="84027bb8-3bf2-4d48-b8cd-9732617c25f2" providerId="ADAL" clId="{47F87D30-78E2-4DE4-9AF4-98EDFC5DE98D}" dt="2023-06-02T02:44:12.049" v="9079" actId="164"/>
          <ac:spMkLst>
            <pc:docMk/>
            <pc:sldMk cId="2924759878" sldId="290"/>
            <ac:spMk id="46" creationId="{1D692871-956C-39EB-234E-1E1E0071D6D7}"/>
          </ac:spMkLst>
        </pc:spChg>
        <pc:spChg chg="add mod">
          <ac:chgData name="Feracor, James" userId="84027bb8-3bf2-4d48-b8cd-9732617c25f2" providerId="ADAL" clId="{47F87D30-78E2-4DE4-9AF4-98EDFC5DE98D}" dt="2023-06-02T02:44:12.049" v="9079" actId="164"/>
          <ac:spMkLst>
            <pc:docMk/>
            <pc:sldMk cId="2924759878" sldId="290"/>
            <ac:spMk id="47" creationId="{2EF0E970-859C-9208-2474-4819EF276A04}"/>
          </ac:spMkLst>
        </pc:spChg>
        <pc:spChg chg="add mod topLvl">
          <ac:chgData name="Feracor, James" userId="84027bb8-3bf2-4d48-b8cd-9732617c25f2" providerId="ADAL" clId="{47F87D30-78E2-4DE4-9AF4-98EDFC5DE98D}" dt="2023-06-02T02:44:27.786" v="9083" actId="164"/>
          <ac:spMkLst>
            <pc:docMk/>
            <pc:sldMk cId="2924759878" sldId="290"/>
            <ac:spMk id="55" creationId="{431A9BA0-954A-1DDB-0872-1F12C7823395}"/>
          </ac:spMkLst>
        </pc:spChg>
        <pc:spChg chg="mod">
          <ac:chgData name="Feracor, James" userId="84027bb8-3bf2-4d48-b8cd-9732617c25f2" providerId="ADAL" clId="{47F87D30-78E2-4DE4-9AF4-98EDFC5DE98D}" dt="2023-06-01T17:27:08.522" v="7877" actId="1076"/>
          <ac:spMkLst>
            <pc:docMk/>
            <pc:sldMk cId="2924759878" sldId="290"/>
            <ac:spMk id="57" creationId="{98ACB784-6490-D8DD-DAD4-A568D32B5E0D}"/>
          </ac:spMkLst>
        </pc:spChg>
        <pc:spChg chg="add mod">
          <ac:chgData name="Feracor, James" userId="84027bb8-3bf2-4d48-b8cd-9732617c25f2" providerId="ADAL" clId="{47F87D30-78E2-4DE4-9AF4-98EDFC5DE98D}" dt="2023-06-02T02:44:35.359" v="9084" actId="465"/>
          <ac:spMkLst>
            <pc:docMk/>
            <pc:sldMk cId="2924759878" sldId="290"/>
            <ac:spMk id="59" creationId="{DD462372-05D9-9E05-DFB6-C81CC4E4AB84}"/>
          </ac:spMkLst>
        </pc:spChg>
        <pc:spChg chg="add mod">
          <ac:chgData name="Feracor, James" userId="84027bb8-3bf2-4d48-b8cd-9732617c25f2" providerId="ADAL" clId="{47F87D30-78E2-4DE4-9AF4-98EDFC5DE98D}" dt="2023-06-02T02:44:35.359" v="9084" actId="465"/>
          <ac:spMkLst>
            <pc:docMk/>
            <pc:sldMk cId="2924759878" sldId="290"/>
            <ac:spMk id="62" creationId="{F36CB8AD-6057-3402-1EAC-604EBFEC6153}"/>
          </ac:spMkLst>
        </pc:spChg>
        <pc:spChg chg="add mod">
          <ac:chgData name="Feracor, James" userId="84027bb8-3bf2-4d48-b8cd-9732617c25f2" providerId="ADAL" clId="{47F87D30-78E2-4DE4-9AF4-98EDFC5DE98D}" dt="2023-06-02T02:44:27.786" v="9083" actId="164"/>
          <ac:spMkLst>
            <pc:docMk/>
            <pc:sldMk cId="2924759878" sldId="290"/>
            <ac:spMk id="64" creationId="{14193619-EA08-E0B3-8E87-0013F6883B53}"/>
          </ac:spMkLst>
        </pc:spChg>
        <pc:spChg chg="add del mod">
          <ac:chgData name="Feracor, James" userId="84027bb8-3bf2-4d48-b8cd-9732617c25f2" providerId="ADAL" clId="{47F87D30-78E2-4DE4-9AF4-98EDFC5DE98D}" dt="2023-06-02T05:59:56.763" v="14606"/>
          <ac:spMkLst>
            <pc:docMk/>
            <pc:sldMk cId="2924759878" sldId="290"/>
            <ac:spMk id="73" creationId="{9690D6D9-6F24-DD36-55F2-4A50809C3DE7}"/>
          </ac:spMkLst>
        </pc:spChg>
        <pc:spChg chg="add del mod">
          <ac:chgData name="Feracor, James" userId="84027bb8-3bf2-4d48-b8cd-9732617c25f2" providerId="ADAL" clId="{47F87D30-78E2-4DE4-9AF4-98EDFC5DE98D}" dt="2023-06-02T05:59:56.763" v="14606"/>
          <ac:spMkLst>
            <pc:docMk/>
            <pc:sldMk cId="2924759878" sldId="290"/>
            <ac:spMk id="74" creationId="{9080FAAC-14CE-F99A-334B-63F90F5190FA}"/>
          </ac:spMkLst>
        </pc:spChg>
        <pc:grpChg chg="add del mod">
          <ac:chgData name="Feracor, James" userId="84027bb8-3bf2-4d48-b8cd-9732617c25f2" providerId="ADAL" clId="{47F87D30-78E2-4DE4-9AF4-98EDFC5DE98D}" dt="2023-06-01T23:14:04.033" v="8064" actId="165"/>
          <ac:grpSpMkLst>
            <pc:docMk/>
            <pc:sldMk cId="2924759878" sldId="290"/>
            <ac:grpSpMk id="4" creationId="{7D445F04-FFAE-A76F-17A7-152AE1622753}"/>
          </ac:grpSpMkLst>
        </pc:grpChg>
        <pc:grpChg chg="del mod topLvl">
          <ac:chgData name="Feracor, James" userId="84027bb8-3bf2-4d48-b8cd-9732617c25f2" providerId="ADAL" clId="{47F87D30-78E2-4DE4-9AF4-98EDFC5DE98D}" dt="2023-06-02T02:37:50.413" v="8914" actId="165"/>
          <ac:grpSpMkLst>
            <pc:docMk/>
            <pc:sldMk cId="2924759878" sldId="290"/>
            <ac:grpSpMk id="12" creationId="{D8151867-0E95-B394-46B8-6ACF6FE62126}"/>
          </ac:grpSpMkLst>
        </pc:grpChg>
        <pc:grpChg chg="del mod">
          <ac:chgData name="Feracor, James" userId="84027bb8-3bf2-4d48-b8cd-9732617c25f2" providerId="ADAL" clId="{47F87D30-78E2-4DE4-9AF4-98EDFC5DE98D}" dt="2023-06-01T23:13:58.339" v="8062" actId="478"/>
          <ac:grpSpMkLst>
            <pc:docMk/>
            <pc:sldMk cId="2924759878" sldId="290"/>
            <ac:grpSpMk id="13" creationId="{4EAE9EAC-69E6-9779-3A33-DBFC0BF13464}"/>
          </ac:grpSpMkLst>
        </pc:grpChg>
        <pc:grpChg chg="del mod topLvl">
          <ac:chgData name="Feracor, James" userId="84027bb8-3bf2-4d48-b8cd-9732617c25f2" providerId="ADAL" clId="{47F87D30-78E2-4DE4-9AF4-98EDFC5DE98D}" dt="2023-06-02T02:38:40.118" v="8928" actId="21"/>
          <ac:grpSpMkLst>
            <pc:docMk/>
            <pc:sldMk cId="2924759878" sldId="290"/>
            <ac:grpSpMk id="33" creationId="{75047CEA-BA65-3078-590D-C2828129BE55}"/>
          </ac:grpSpMkLst>
        </pc:grpChg>
        <pc:grpChg chg="add del mod">
          <ac:chgData name="Feracor, James" userId="84027bb8-3bf2-4d48-b8cd-9732617c25f2" providerId="ADAL" clId="{47F87D30-78E2-4DE4-9AF4-98EDFC5DE98D}" dt="2023-06-02T02:42:16.051" v="9035" actId="165"/>
          <ac:grpSpMkLst>
            <pc:docMk/>
            <pc:sldMk cId="2924759878" sldId="290"/>
            <ac:grpSpMk id="48" creationId="{10DE9CCE-D430-0BBD-4735-3554C9085D62}"/>
          </ac:grpSpMkLst>
        </pc:grpChg>
        <pc:grpChg chg="add mod topLvl">
          <ac:chgData name="Feracor, James" userId="84027bb8-3bf2-4d48-b8cd-9732617c25f2" providerId="ADAL" clId="{47F87D30-78E2-4DE4-9AF4-98EDFC5DE98D}" dt="2023-06-02T02:44:27.786" v="9083" actId="164"/>
          <ac:grpSpMkLst>
            <pc:docMk/>
            <pc:sldMk cId="2924759878" sldId="290"/>
            <ac:grpSpMk id="51" creationId="{79A06CBF-3EC2-0992-CEC6-7F890EDD0BA9}"/>
          </ac:grpSpMkLst>
        </pc:grpChg>
        <pc:grpChg chg="add del mod ord topLvl">
          <ac:chgData name="Feracor, James" userId="84027bb8-3bf2-4d48-b8cd-9732617c25f2" providerId="ADAL" clId="{47F87D30-78E2-4DE4-9AF4-98EDFC5DE98D}" dt="2023-06-02T02:40:06.572" v="9002" actId="165"/>
          <ac:grpSpMkLst>
            <pc:docMk/>
            <pc:sldMk cId="2924759878" sldId="290"/>
            <ac:grpSpMk id="56" creationId="{D882BA6C-3233-FD20-0588-6A7B3903AB79}"/>
          </ac:grpSpMkLst>
        </pc:grpChg>
        <pc:grpChg chg="add del mod">
          <ac:chgData name="Feracor, James" userId="84027bb8-3bf2-4d48-b8cd-9732617c25f2" providerId="ADAL" clId="{47F87D30-78E2-4DE4-9AF4-98EDFC5DE98D}" dt="2023-06-02T02:38:06.855" v="8918" actId="165"/>
          <ac:grpSpMkLst>
            <pc:docMk/>
            <pc:sldMk cId="2924759878" sldId="290"/>
            <ac:grpSpMk id="58" creationId="{670B2463-BCA1-DD4C-24F0-6410DEC428D4}"/>
          </ac:grpSpMkLst>
        </pc:grpChg>
        <pc:grpChg chg="add del mod">
          <ac:chgData name="Feracor, James" userId="84027bb8-3bf2-4d48-b8cd-9732617c25f2" providerId="ADAL" clId="{47F87D30-78E2-4DE4-9AF4-98EDFC5DE98D}" dt="2023-06-02T02:39:53.996" v="8998" actId="165"/>
          <ac:grpSpMkLst>
            <pc:docMk/>
            <pc:sldMk cId="2924759878" sldId="290"/>
            <ac:grpSpMk id="63" creationId="{A82D8ADD-6466-46BD-DAED-241FFBC8B412}"/>
          </ac:grpSpMkLst>
        </pc:grpChg>
        <pc:grpChg chg="add mod">
          <ac:chgData name="Feracor, James" userId="84027bb8-3bf2-4d48-b8cd-9732617c25f2" providerId="ADAL" clId="{47F87D30-78E2-4DE4-9AF4-98EDFC5DE98D}" dt="2023-06-02T02:44:35.359" v="9084" actId="465"/>
          <ac:grpSpMkLst>
            <pc:docMk/>
            <pc:sldMk cId="2924759878" sldId="290"/>
            <ac:grpSpMk id="69" creationId="{7E5A2611-FD43-21AD-1824-35964AB3E571}"/>
          </ac:grpSpMkLst>
        </pc:grpChg>
        <pc:grpChg chg="add mod">
          <ac:chgData name="Feracor, James" userId="84027bb8-3bf2-4d48-b8cd-9732617c25f2" providerId="ADAL" clId="{47F87D30-78E2-4DE4-9AF4-98EDFC5DE98D}" dt="2023-06-02T02:44:35.359" v="9084" actId="465"/>
          <ac:grpSpMkLst>
            <pc:docMk/>
            <pc:sldMk cId="2924759878" sldId="290"/>
            <ac:grpSpMk id="70" creationId="{82700E7C-9DA3-F831-E8D4-A4EECFB0768B}"/>
          </ac:grpSpMkLst>
        </pc:grpChg>
        <pc:grpChg chg="add mod">
          <ac:chgData name="Feracor, James" userId="84027bb8-3bf2-4d48-b8cd-9732617c25f2" providerId="ADAL" clId="{47F87D30-78E2-4DE4-9AF4-98EDFC5DE98D}" dt="2023-06-02T02:44:35.359" v="9084" actId="465"/>
          <ac:grpSpMkLst>
            <pc:docMk/>
            <pc:sldMk cId="2924759878" sldId="290"/>
            <ac:grpSpMk id="71" creationId="{330EDBAF-ED01-EBD3-37E1-A1205DD15422}"/>
          </ac:grpSpMkLst>
        </pc:grpChg>
        <pc:grpChg chg="add mod">
          <ac:chgData name="Feracor, James" userId="84027bb8-3bf2-4d48-b8cd-9732617c25f2" providerId="ADAL" clId="{47F87D30-78E2-4DE4-9AF4-98EDFC5DE98D}" dt="2023-06-02T02:44:35.359" v="9084" actId="465"/>
          <ac:grpSpMkLst>
            <pc:docMk/>
            <pc:sldMk cId="2924759878" sldId="290"/>
            <ac:grpSpMk id="72" creationId="{637AEE66-63E9-DC2A-275E-DB14F151D731}"/>
          </ac:grpSpMkLst>
        </pc:grpChg>
        <pc:picChg chg="add del mod">
          <ac:chgData name="Feracor, James" userId="84027bb8-3bf2-4d48-b8cd-9732617c25f2" providerId="ADAL" clId="{47F87D30-78E2-4DE4-9AF4-98EDFC5DE98D}" dt="2023-06-01T17:27:10.366" v="7879"/>
          <ac:picMkLst>
            <pc:docMk/>
            <pc:sldMk cId="2924759878" sldId="290"/>
            <ac:picMk id="2" creationId="{C842BB70-FE9D-4DE4-16B6-23BB0EEC2F1E}"/>
          </ac:picMkLst>
        </pc:picChg>
        <pc:picChg chg="mod topLvl">
          <ac:chgData name="Feracor, James" userId="84027bb8-3bf2-4d48-b8cd-9732617c25f2" providerId="ADAL" clId="{47F87D30-78E2-4DE4-9AF4-98EDFC5DE98D}" dt="2023-06-02T02:44:35.359" v="9084" actId="465"/>
          <ac:picMkLst>
            <pc:docMk/>
            <pc:sldMk cId="2924759878" sldId="290"/>
            <ac:picMk id="6" creationId="{9B4A1C8F-2C44-9FC1-0642-5669C8433A2F}"/>
          </ac:picMkLst>
        </pc:picChg>
        <pc:picChg chg="mod topLvl">
          <ac:chgData name="Feracor, James" userId="84027bb8-3bf2-4d48-b8cd-9732617c25f2" providerId="ADAL" clId="{47F87D30-78E2-4DE4-9AF4-98EDFC5DE98D}" dt="2023-06-02T02:44:35.359" v="9084" actId="465"/>
          <ac:picMkLst>
            <pc:docMk/>
            <pc:sldMk cId="2924759878" sldId="290"/>
            <ac:picMk id="7" creationId="{5A8DD140-A762-7BD6-4B44-BD615C734241}"/>
          </ac:picMkLst>
        </pc:picChg>
        <pc:picChg chg="mod topLvl">
          <ac:chgData name="Feracor, James" userId="84027bb8-3bf2-4d48-b8cd-9732617c25f2" providerId="ADAL" clId="{47F87D30-78E2-4DE4-9AF4-98EDFC5DE98D}" dt="2023-06-02T02:44:35.359" v="9084" actId="465"/>
          <ac:picMkLst>
            <pc:docMk/>
            <pc:sldMk cId="2924759878" sldId="290"/>
            <ac:picMk id="8" creationId="{1BF8FEF0-E520-4738-A4EF-3FCC5C188CCE}"/>
          </ac:picMkLst>
        </pc:picChg>
        <pc:picChg chg="del mod topLvl">
          <ac:chgData name="Feracor, James" userId="84027bb8-3bf2-4d48-b8cd-9732617c25f2" providerId="ADAL" clId="{47F87D30-78E2-4DE4-9AF4-98EDFC5DE98D}" dt="2023-06-02T02:36:49.496" v="8896" actId="478"/>
          <ac:picMkLst>
            <pc:docMk/>
            <pc:sldMk cId="2924759878" sldId="290"/>
            <ac:picMk id="14" creationId="{A5EE3A36-AF21-5C4B-DAB7-C80E7E5D5FF3}"/>
          </ac:picMkLst>
        </pc:picChg>
        <pc:picChg chg="del mod topLvl">
          <ac:chgData name="Feracor, James" userId="84027bb8-3bf2-4d48-b8cd-9732617c25f2" providerId="ADAL" clId="{47F87D30-78E2-4DE4-9AF4-98EDFC5DE98D}" dt="2023-06-02T02:36:48.551" v="8895" actId="478"/>
          <ac:picMkLst>
            <pc:docMk/>
            <pc:sldMk cId="2924759878" sldId="290"/>
            <ac:picMk id="20" creationId="{C21B1DEB-9CFE-7CBC-D200-EEA503A74B3D}"/>
          </ac:picMkLst>
        </pc:picChg>
        <pc:picChg chg="del mod">
          <ac:chgData name="Feracor, James" userId="84027bb8-3bf2-4d48-b8cd-9732617c25f2" providerId="ADAL" clId="{47F87D30-78E2-4DE4-9AF4-98EDFC5DE98D}" dt="2023-06-01T23:13:58.339" v="8062" actId="478"/>
          <ac:picMkLst>
            <pc:docMk/>
            <pc:sldMk cId="2924759878" sldId="290"/>
            <ac:picMk id="30" creationId="{AAFD51EA-61AD-EEF4-AB7F-73DA371EF89C}"/>
          </ac:picMkLst>
        </pc:picChg>
        <pc:picChg chg="del mod">
          <ac:chgData name="Feracor, James" userId="84027bb8-3bf2-4d48-b8cd-9732617c25f2" providerId="ADAL" clId="{47F87D30-78E2-4DE4-9AF4-98EDFC5DE98D}" dt="2023-06-02T02:38:36.714" v="8926" actId="21"/>
          <ac:picMkLst>
            <pc:docMk/>
            <pc:sldMk cId="2924759878" sldId="290"/>
            <ac:picMk id="34" creationId="{BD47EC91-FA6E-8BE7-0C51-EA3672FB2B32}"/>
          </ac:picMkLst>
        </pc:picChg>
        <pc:picChg chg="del mod">
          <ac:chgData name="Feracor, James" userId="84027bb8-3bf2-4d48-b8cd-9732617c25f2" providerId="ADAL" clId="{47F87D30-78E2-4DE4-9AF4-98EDFC5DE98D}" dt="2023-06-02T02:38:33.879" v="8924" actId="21"/>
          <ac:picMkLst>
            <pc:docMk/>
            <pc:sldMk cId="2924759878" sldId="290"/>
            <ac:picMk id="35" creationId="{A9EFCFDE-EE37-93B4-BFD2-C3172212B619}"/>
          </ac:picMkLst>
        </pc:picChg>
        <pc:picChg chg="add del mod">
          <ac:chgData name="Feracor, James" userId="84027bb8-3bf2-4d48-b8cd-9732617c25f2" providerId="ADAL" clId="{47F87D30-78E2-4DE4-9AF4-98EDFC5DE98D}" dt="2023-06-01T23:17:01.795" v="8419" actId="478"/>
          <ac:picMkLst>
            <pc:docMk/>
            <pc:sldMk cId="2924759878" sldId="290"/>
            <ac:picMk id="38" creationId="{17828E33-A973-DDB5-CD56-537462741318}"/>
          </ac:picMkLst>
        </pc:picChg>
        <pc:picChg chg="add del mod">
          <ac:chgData name="Feracor, James" userId="84027bb8-3bf2-4d48-b8cd-9732617c25f2" providerId="ADAL" clId="{47F87D30-78E2-4DE4-9AF4-98EDFC5DE98D}" dt="2023-06-01T23:17:01.795" v="8419" actId="478"/>
          <ac:picMkLst>
            <pc:docMk/>
            <pc:sldMk cId="2924759878" sldId="290"/>
            <ac:picMk id="39" creationId="{95F6F70D-DB5E-3E8C-AA2D-726578DB24F7}"/>
          </ac:picMkLst>
        </pc:picChg>
        <pc:picChg chg="add del mod">
          <ac:chgData name="Feracor, James" userId="84027bb8-3bf2-4d48-b8cd-9732617c25f2" providerId="ADAL" clId="{47F87D30-78E2-4DE4-9AF4-98EDFC5DE98D}" dt="2023-06-01T23:17:12.298" v="8421" actId="478"/>
          <ac:picMkLst>
            <pc:docMk/>
            <pc:sldMk cId="2924759878" sldId="290"/>
            <ac:picMk id="40" creationId="{6B5F6290-1B7D-8E35-C5B8-1F1CA161E3B3}"/>
          </ac:picMkLst>
        </pc:picChg>
        <pc:picChg chg="mod topLvl">
          <ac:chgData name="Feracor, James" userId="84027bb8-3bf2-4d48-b8cd-9732617c25f2" providerId="ADAL" clId="{47F87D30-78E2-4DE4-9AF4-98EDFC5DE98D}" dt="2023-06-02T02:44:12.049" v="9079" actId="164"/>
          <ac:picMkLst>
            <pc:docMk/>
            <pc:sldMk cId="2924759878" sldId="290"/>
            <ac:picMk id="49" creationId="{E937CDF8-84D3-230F-B011-9437EF68FE79}"/>
          </ac:picMkLst>
        </pc:picChg>
        <pc:picChg chg="mod topLvl">
          <ac:chgData name="Feracor, James" userId="84027bb8-3bf2-4d48-b8cd-9732617c25f2" providerId="ADAL" clId="{47F87D30-78E2-4DE4-9AF4-98EDFC5DE98D}" dt="2023-06-02T02:44:12.049" v="9079" actId="164"/>
          <ac:picMkLst>
            <pc:docMk/>
            <pc:sldMk cId="2924759878" sldId="290"/>
            <ac:picMk id="50" creationId="{545496B2-1864-6DF4-60EC-8A62D1A77E89}"/>
          </ac:picMkLst>
        </pc:picChg>
        <pc:picChg chg="mod">
          <ac:chgData name="Feracor, James" userId="84027bb8-3bf2-4d48-b8cd-9732617c25f2" providerId="ADAL" clId="{47F87D30-78E2-4DE4-9AF4-98EDFC5DE98D}" dt="2023-06-02T02:40:06.572" v="9002" actId="165"/>
          <ac:picMkLst>
            <pc:docMk/>
            <pc:sldMk cId="2924759878" sldId="290"/>
            <ac:picMk id="52" creationId="{51D65647-ABC2-C87C-C62C-F29E9F6637D3}"/>
          </ac:picMkLst>
        </pc:picChg>
        <pc:picChg chg="mod">
          <ac:chgData name="Feracor, James" userId="84027bb8-3bf2-4d48-b8cd-9732617c25f2" providerId="ADAL" clId="{47F87D30-78E2-4DE4-9AF4-98EDFC5DE98D}" dt="2023-06-02T02:40:06.572" v="9002" actId="165"/>
          <ac:picMkLst>
            <pc:docMk/>
            <pc:sldMk cId="2924759878" sldId="290"/>
            <ac:picMk id="53" creationId="{9553FC4B-3ACE-9F33-E877-86D15852E936}"/>
          </ac:picMkLst>
        </pc:picChg>
        <pc:picChg chg="add mod topLvl">
          <ac:chgData name="Feracor, James" userId="84027bb8-3bf2-4d48-b8cd-9732617c25f2" providerId="ADAL" clId="{47F87D30-78E2-4DE4-9AF4-98EDFC5DE98D}" dt="2023-06-02T02:44:27.786" v="9083" actId="164"/>
          <ac:picMkLst>
            <pc:docMk/>
            <pc:sldMk cId="2924759878" sldId="290"/>
            <ac:picMk id="54" creationId="{F18615DE-3B11-20ED-663D-6BBE993DED96}"/>
          </ac:picMkLst>
        </pc:picChg>
        <pc:picChg chg="add mod">
          <ac:chgData name="Feracor, James" userId="84027bb8-3bf2-4d48-b8cd-9732617c25f2" providerId="ADAL" clId="{47F87D30-78E2-4DE4-9AF4-98EDFC5DE98D}" dt="2023-06-02T02:44:35.359" v="9084" actId="465"/>
          <ac:picMkLst>
            <pc:docMk/>
            <pc:sldMk cId="2924759878" sldId="290"/>
            <ac:picMk id="60" creationId="{C1D1A514-BE65-81CB-D47C-1D6000F544CF}"/>
          </ac:picMkLst>
        </pc:picChg>
        <pc:picChg chg="add mod">
          <ac:chgData name="Feracor, James" userId="84027bb8-3bf2-4d48-b8cd-9732617c25f2" providerId="ADAL" clId="{47F87D30-78E2-4DE4-9AF4-98EDFC5DE98D}" dt="2023-06-02T02:44:35.359" v="9084" actId="465"/>
          <ac:picMkLst>
            <pc:docMk/>
            <pc:sldMk cId="2924759878" sldId="290"/>
            <ac:picMk id="61" creationId="{E6F90C5C-C2B3-7FEF-FA4F-210E956AAAAD}"/>
          </ac:picMkLst>
        </pc:picChg>
        <pc:picChg chg="add del mod">
          <ac:chgData name="Feracor, James" userId="84027bb8-3bf2-4d48-b8cd-9732617c25f2" providerId="ADAL" clId="{47F87D30-78E2-4DE4-9AF4-98EDFC5DE98D}" dt="2023-06-02T02:42:00.511" v="9018" actId="478"/>
          <ac:picMkLst>
            <pc:docMk/>
            <pc:sldMk cId="2924759878" sldId="290"/>
            <ac:picMk id="66" creationId="{BE37B6B1-D132-EE0A-4E22-E315D00CE29C}"/>
          </ac:picMkLst>
        </pc:picChg>
        <pc:picChg chg="add mod">
          <ac:chgData name="Feracor, James" userId="84027bb8-3bf2-4d48-b8cd-9732617c25f2" providerId="ADAL" clId="{47F87D30-78E2-4DE4-9AF4-98EDFC5DE98D}" dt="2023-06-02T02:44:12.049" v="9079" actId="164"/>
          <ac:picMkLst>
            <pc:docMk/>
            <pc:sldMk cId="2924759878" sldId="290"/>
            <ac:picMk id="68" creationId="{C9B34FE0-D8D4-CBEF-B42B-AEA764910562}"/>
          </ac:picMkLst>
        </pc:picChg>
      </pc:sldChg>
      <pc:sldChg chg="addSp modSp new del">
        <pc:chgData name="Feracor, James" userId="84027bb8-3bf2-4d48-b8cd-9732617c25f2" providerId="ADAL" clId="{47F87D30-78E2-4DE4-9AF4-98EDFC5DE98D}" dt="2023-06-01T17:19:20.690" v="7635" actId="47"/>
        <pc:sldMkLst>
          <pc:docMk/>
          <pc:sldMk cId="3133159811" sldId="291"/>
        </pc:sldMkLst>
        <pc:spChg chg="add mod">
          <ac:chgData name="Feracor, James" userId="84027bb8-3bf2-4d48-b8cd-9732617c25f2" providerId="ADAL" clId="{47F87D30-78E2-4DE4-9AF4-98EDFC5DE98D}" dt="2023-06-01T17:19:17.441" v="7633"/>
          <ac:spMkLst>
            <pc:docMk/>
            <pc:sldMk cId="3133159811" sldId="291"/>
            <ac:spMk id="3" creationId="{419E526E-2ED5-FA22-B86F-22AC5F58D3DF}"/>
          </ac:spMkLst>
        </pc:spChg>
      </pc:sldChg>
      <pc:sldChg chg="addSp delSp modSp add mod">
        <pc:chgData name="Feracor, James" userId="84027bb8-3bf2-4d48-b8cd-9732617c25f2" providerId="ADAL" clId="{47F87D30-78E2-4DE4-9AF4-98EDFC5DE98D}" dt="2023-06-02T06:26:40.519" v="15770" actId="1076"/>
        <pc:sldMkLst>
          <pc:docMk/>
          <pc:sldMk cId="1517703513" sldId="292"/>
        </pc:sldMkLst>
        <pc:spChg chg="mod topLvl">
          <ac:chgData name="Feracor, James" userId="84027bb8-3bf2-4d48-b8cd-9732617c25f2" providerId="ADAL" clId="{47F87D30-78E2-4DE4-9AF4-98EDFC5DE98D}" dt="2023-06-01T17:23:59.040" v="7819" actId="164"/>
          <ac:spMkLst>
            <pc:docMk/>
            <pc:sldMk cId="1517703513" sldId="292"/>
            <ac:spMk id="4" creationId="{A6A0B465-1541-A242-B373-F01419D15D69}"/>
          </ac:spMkLst>
        </pc:spChg>
        <pc:spChg chg="mod topLvl">
          <ac:chgData name="Feracor, James" userId="84027bb8-3bf2-4d48-b8cd-9732617c25f2" providerId="ADAL" clId="{47F87D30-78E2-4DE4-9AF4-98EDFC5DE98D}" dt="2023-06-01T17:23:51.350" v="7814" actId="164"/>
          <ac:spMkLst>
            <pc:docMk/>
            <pc:sldMk cId="1517703513" sldId="292"/>
            <ac:spMk id="5" creationId="{6B257E55-10BA-E8E1-8A07-3335CA110108}"/>
          </ac:spMkLst>
        </pc:spChg>
        <pc:spChg chg="del mod topLvl">
          <ac:chgData name="Feracor, James" userId="84027bb8-3bf2-4d48-b8cd-9732617c25f2" providerId="ADAL" clId="{47F87D30-78E2-4DE4-9AF4-98EDFC5DE98D}" dt="2023-06-02T02:00:26.275" v="8424" actId="478"/>
          <ac:spMkLst>
            <pc:docMk/>
            <pc:sldMk cId="1517703513" sldId="292"/>
            <ac:spMk id="8" creationId="{C2C75438-7779-2669-2349-4BBED688093D}"/>
          </ac:spMkLst>
        </pc:spChg>
        <pc:spChg chg="add mod">
          <ac:chgData name="Feracor, James" userId="84027bb8-3bf2-4d48-b8cd-9732617c25f2" providerId="ADAL" clId="{47F87D30-78E2-4DE4-9AF4-98EDFC5DE98D}" dt="2023-06-01T17:23:49.608" v="7813" actId="164"/>
          <ac:spMkLst>
            <pc:docMk/>
            <pc:sldMk cId="1517703513" sldId="292"/>
            <ac:spMk id="9" creationId="{7E15BADA-3FEA-88A8-AE72-899914FAF2D4}"/>
          </ac:spMkLst>
        </pc:spChg>
        <pc:spChg chg="add del mod">
          <ac:chgData name="Feracor, James" userId="84027bb8-3bf2-4d48-b8cd-9732617c25f2" providerId="ADAL" clId="{47F87D30-78E2-4DE4-9AF4-98EDFC5DE98D}" dt="2023-06-01T17:23:15.898" v="7804"/>
          <ac:spMkLst>
            <pc:docMk/>
            <pc:sldMk cId="1517703513" sldId="292"/>
            <ac:spMk id="12" creationId="{354B610A-C527-6BC7-4792-5A5E75A4686D}"/>
          </ac:spMkLst>
        </pc:spChg>
        <pc:spChg chg="mod">
          <ac:chgData name="Feracor, James" userId="84027bb8-3bf2-4d48-b8cd-9732617c25f2" providerId="ADAL" clId="{47F87D30-78E2-4DE4-9AF4-98EDFC5DE98D}" dt="2023-06-01T17:22:57.358" v="7802"/>
          <ac:spMkLst>
            <pc:docMk/>
            <pc:sldMk cId="1517703513" sldId="292"/>
            <ac:spMk id="13" creationId="{47557388-F2CD-C0B3-4A51-984B5C7E6E84}"/>
          </ac:spMkLst>
        </pc:spChg>
        <pc:spChg chg="add mod">
          <ac:chgData name="Feracor, James" userId="84027bb8-3bf2-4d48-b8cd-9732617c25f2" providerId="ADAL" clId="{47F87D30-78E2-4DE4-9AF4-98EDFC5DE98D}" dt="2023-06-02T06:01:19.677" v="14631" actId="1076"/>
          <ac:spMkLst>
            <pc:docMk/>
            <pc:sldMk cId="1517703513" sldId="292"/>
            <ac:spMk id="29" creationId="{89E34A34-E0A5-F1E5-0FA3-74FE28A5C0E9}"/>
          </ac:spMkLst>
        </pc:spChg>
        <pc:spChg chg="add mod">
          <ac:chgData name="Feracor, James" userId="84027bb8-3bf2-4d48-b8cd-9732617c25f2" providerId="ADAL" clId="{47F87D30-78E2-4DE4-9AF4-98EDFC5DE98D}" dt="2023-06-02T06:01:19.677" v="14631" actId="1076"/>
          <ac:spMkLst>
            <pc:docMk/>
            <pc:sldMk cId="1517703513" sldId="292"/>
            <ac:spMk id="30" creationId="{1B206C95-B30A-55D3-A1A2-D7F3E97AB68B}"/>
          </ac:spMkLst>
        </pc:spChg>
        <pc:spChg chg="mod">
          <ac:chgData name="Feracor, James" userId="84027bb8-3bf2-4d48-b8cd-9732617c25f2" providerId="ADAL" clId="{47F87D30-78E2-4DE4-9AF4-98EDFC5DE98D}" dt="2023-06-02T06:26:40.519" v="15770" actId="1076"/>
          <ac:spMkLst>
            <pc:docMk/>
            <pc:sldMk cId="1517703513" sldId="292"/>
            <ac:spMk id="57" creationId="{98ACB784-6490-D8DD-DAD4-A568D32B5E0D}"/>
          </ac:spMkLst>
        </pc:spChg>
        <pc:grpChg chg="add del mod">
          <ac:chgData name="Feracor, James" userId="84027bb8-3bf2-4d48-b8cd-9732617c25f2" providerId="ADAL" clId="{47F87D30-78E2-4DE4-9AF4-98EDFC5DE98D}" dt="2023-06-01T17:20:23.009" v="7732" actId="165"/>
          <ac:grpSpMkLst>
            <pc:docMk/>
            <pc:sldMk cId="1517703513" sldId="292"/>
            <ac:grpSpMk id="2" creationId="{7F355788-081C-2B2F-83FA-C6B3CC05C6EF}"/>
          </ac:grpSpMkLst>
        </pc:grpChg>
        <pc:grpChg chg="add mod">
          <ac:chgData name="Feracor, James" userId="84027bb8-3bf2-4d48-b8cd-9732617c25f2" providerId="ADAL" clId="{47F87D30-78E2-4DE4-9AF4-98EDFC5DE98D}" dt="2023-06-01T17:26:03.632" v="7865" actId="164"/>
          <ac:grpSpMkLst>
            <pc:docMk/>
            <pc:sldMk cId="1517703513" sldId="292"/>
            <ac:grpSpMk id="16" creationId="{CCC2A579-4C9A-C5CD-B0CE-91B9BF492BC7}"/>
          </ac:grpSpMkLst>
        </pc:grpChg>
        <pc:grpChg chg="add mod">
          <ac:chgData name="Feracor, James" userId="84027bb8-3bf2-4d48-b8cd-9732617c25f2" providerId="ADAL" clId="{47F87D30-78E2-4DE4-9AF4-98EDFC5DE98D}" dt="2023-06-01T17:26:03.632" v="7865" actId="164"/>
          <ac:grpSpMkLst>
            <pc:docMk/>
            <pc:sldMk cId="1517703513" sldId="292"/>
            <ac:grpSpMk id="17" creationId="{5E53B183-BDF3-36EB-DA83-1C4F9FF2F53B}"/>
          </ac:grpSpMkLst>
        </pc:grpChg>
        <pc:grpChg chg="add mod">
          <ac:chgData name="Feracor, James" userId="84027bb8-3bf2-4d48-b8cd-9732617c25f2" providerId="ADAL" clId="{47F87D30-78E2-4DE4-9AF4-98EDFC5DE98D}" dt="2023-06-01T17:23:55.797" v="7818" actId="164"/>
          <ac:grpSpMkLst>
            <pc:docMk/>
            <pc:sldMk cId="1517703513" sldId="292"/>
            <ac:grpSpMk id="18" creationId="{78C0C03F-CBBD-76E0-82FB-FF3F1C08EA2A}"/>
          </ac:grpSpMkLst>
        </pc:grpChg>
        <pc:grpChg chg="add mod">
          <ac:chgData name="Feracor, James" userId="84027bb8-3bf2-4d48-b8cd-9732617c25f2" providerId="ADAL" clId="{47F87D30-78E2-4DE4-9AF4-98EDFC5DE98D}" dt="2023-06-01T17:26:03.632" v="7865" actId="164"/>
          <ac:grpSpMkLst>
            <pc:docMk/>
            <pc:sldMk cId="1517703513" sldId="292"/>
            <ac:grpSpMk id="20" creationId="{EFECFEAF-E8EB-2EA5-FECB-5EA3433E1028}"/>
          </ac:grpSpMkLst>
        </pc:grpChg>
        <pc:grpChg chg="add mod topLvl">
          <ac:chgData name="Feracor, James" userId="84027bb8-3bf2-4d48-b8cd-9732617c25f2" providerId="ADAL" clId="{47F87D30-78E2-4DE4-9AF4-98EDFC5DE98D}" dt="2023-06-02T06:01:03.119" v="14628" actId="12788"/>
          <ac:grpSpMkLst>
            <pc:docMk/>
            <pc:sldMk cId="1517703513" sldId="292"/>
            <ac:grpSpMk id="26" creationId="{77985C0C-EACA-48B7-4F03-33B2FDE08B55}"/>
          </ac:grpSpMkLst>
        </pc:grpChg>
        <pc:grpChg chg="add del mod">
          <ac:chgData name="Feracor, James" userId="84027bb8-3bf2-4d48-b8cd-9732617c25f2" providerId="ADAL" clId="{47F87D30-78E2-4DE4-9AF4-98EDFC5DE98D}" dt="2023-06-02T02:00:26.275" v="8424" actId="478"/>
          <ac:grpSpMkLst>
            <pc:docMk/>
            <pc:sldMk cId="1517703513" sldId="292"/>
            <ac:grpSpMk id="28" creationId="{8D7319AC-C209-6113-2E0A-EAF0FC2D5154}"/>
          </ac:grpSpMkLst>
        </pc:grpChg>
        <pc:picChg chg="mod topLvl">
          <ac:chgData name="Feracor, James" userId="84027bb8-3bf2-4d48-b8cd-9732617c25f2" providerId="ADAL" clId="{47F87D30-78E2-4DE4-9AF4-98EDFC5DE98D}" dt="2023-06-01T17:23:51.350" v="7814" actId="164"/>
          <ac:picMkLst>
            <pc:docMk/>
            <pc:sldMk cId="1517703513" sldId="292"/>
            <ac:picMk id="6" creationId="{4A8F579B-D6F9-67B0-66E7-ADB7F7AB6D23}"/>
          </ac:picMkLst>
        </pc:picChg>
        <pc:picChg chg="mod topLvl">
          <ac:chgData name="Feracor, James" userId="84027bb8-3bf2-4d48-b8cd-9732617c25f2" providerId="ADAL" clId="{47F87D30-78E2-4DE4-9AF4-98EDFC5DE98D}" dt="2023-06-01T17:25:20.656" v="7841" actId="1076"/>
          <ac:picMkLst>
            <pc:docMk/>
            <pc:sldMk cId="1517703513" sldId="292"/>
            <ac:picMk id="7" creationId="{026A18C3-EDC2-95D3-080D-4375287A6858}"/>
          </ac:picMkLst>
        </pc:picChg>
        <pc:picChg chg="add del mod">
          <ac:chgData name="Feracor, James" userId="84027bb8-3bf2-4d48-b8cd-9732617c25f2" providerId="ADAL" clId="{47F87D30-78E2-4DE4-9AF4-98EDFC5DE98D}" dt="2023-06-01T17:23:39.066" v="7810" actId="478"/>
          <ac:picMkLst>
            <pc:docMk/>
            <pc:sldMk cId="1517703513" sldId="292"/>
            <ac:picMk id="10" creationId="{9C07C3F0-9C13-CC13-500D-9F0E994BE6EC}"/>
          </ac:picMkLst>
        </pc:picChg>
        <pc:picChg chg="add del mod ord modCrop">
          <ac:chgData name="Feracor, James" userId="84027bb8-3bf2-4d48-b8cd-9732617c25f2" providerId="ADAL" clId="{47F87D30-78E2-4DE4-9AF4-98EDFC5DE98D}" dt="2023-06-01T17:23:15.898" v="7804"/>
          <ac:picMkLst>
            <pc:docMk/>
            <pc:sldMk cId="1517703513" sldId="292"/>
            <ac:picMk id="11" creationId="{05861842-DE68-1592-D45B-997C79425BDF}"/>
          </ac:picMkLst>
        </pc:picChg>
        <pc:picChg chg="del mod">
          <ac:chgData name="Feracor, James" userId="84027bb8-3bf2-4d48-b8cd-9732617c25f2" providerId="ADAL" clId="{47F87D30-78E2-4DE4-9AF4-98EDFC5DE98D}" dt="2023-06-01T17:23:37.877" v="7809" actId="21"/>
          <ac:picMkLst>
            <pc:docMk/>
            <pc:sldMk cId="1517703513" sldId="292"/>
            <ac:picMk id="14" creationId="{EEFD6B35-A14C-F13C-6868-D83C821321BA}"/>
          </ac:picMkLst>
        </pc:picChg>
        <pc:picChg chg="add mod">
          <ac:chgData name="Feracor, James" userId="84027bb8-3bf2-4d48-b8cd-9732617c25f2" providerId="ADAL" clId="{47F87D30-78E2-4DE4-9AF4-98EDFC5DE98D}" dt="2023-06-01T17:23:49.608" v="7813" actId="164"/>
          <ac:picMkLst>
            <pc:docMk/>
            <pc:sldMk cId="1517703513" sldId="292"/>
            <ac:picMk id="15" creationId="{86529C5E-0250-0BB6-658B-8A7E00EA2A5C}"/>
          </ac:picMkLst>
        </pc:picChg>
        <pc:picChg chg="add mod modCrop">
          <ac:chgData name="Feracor, James" userId="84027bb8-3bf2-4d48-b8cd-9732617c25f2" providerId="ADAL" clId="{47F87D30-78E2-4DE4-9AF4-98EDFC5DE98D}" dt="2023-06-01T17:26:03.632" v="7865" actId="164"/>
          <ac:picMkLst>
            <pc:docMk/>
            <pc:sldMk cId="1517703513" sldId="292"/>
            <ac:picMk id="24" creationId="{88C847A1-82AB-8FD4-9007-6635EA7F9998}"/>
          </ac:picMkLst>
        </pc:picChg>
      </pc:sldChg>
      <pc:sldChg chg="addSp delSp modSp add mod">
        <pc:chgData name="Feracor, James" userId="84027bb8-3bf2-4d48-b8cd-9732617c25f2" providerId="ADAL" clId="{47F87D30-78E2-4DE4-9AF4-98EDFC5DE98D}" dt="2023-06-02T02:48:05.394" v="9237" actId="1076"/>
        <pc:sldMkLst>
          <pc:docMk/>
          <pc:sldMk cId="1265840407" sldId="293"/>
        </pc:sldMkLst>
        <pc:spChg chg="mod">
          <ac:chgData name="Feracor, James" userId="84027bb8-3bf2-4d48-b8cd-9732617c25f2" providerId="ADAL" clId="{47F87D30-78E2-4DE4-9AF4-98EDFC5DE98D}" dt="2023-06-02T02:46:21.519" v="9148" actId="5793"/>
          <ac:spMkLst>
            <pc:docMk/>
            <pc:sldMk cId="1265840407" sldId="293"/>
            <ac:spMk id="2" creationId="{00000000-0000-0000-0000-000000000000}"/>
          </ac:spMkLst>
        </pc:spChg>
        <pc:spChg chg="del">
          <ac:chgData name="Feracor, James" userId="84027bb8-3bf2-4d48-b8cd-9732617c25f2" providerId="ADAL" clId="{47F87D30-78E2-4DE4-9AF4-98EDFC5DE98D}" dt="2023-06-02T02:46:06.571" v="9103" actId="478"/>
          <ac:spMkLst>
            <pc:docMk/>
            <pc:sldMk cId="1265840407" sldId="293"/>
            <ac:spMk id="3" creationId="{00000000-0000-0000-0000-000000000000}"/>
          </ac:spMkLst>
        </pc:spChg>
        <pc:spChg chg="del">
          <ac:chgData name="Feracor, James" userId="84027bb8-3bf2-4d48-b8cd-9732617c25f2" providerId="ADAL" clId="{47F87D30-78E2-4DE4-9AF4-98EDFC5DE98D}" dt="2023-06-02T02:46:06.571" v="9103" actId="478"/>
          <ac:spMkLst>
            <pc:docMk/>
            <pc:sldMk cId="1265840407" sldId="293"/>
            <ac:spMk id="8" creationId="{E7DB0092-8394-B429-70CB-87C10C6B0FAD}"/>
          </ac:spMkLst>
        </pc:spChg>
        <pc:spChg chg="mod">
          <ac:chgData name="Feracor, James" userId="84027bb8-3bf2-4d48-b8cd-9732617c25f2" providerId="ADAL" clId="{47F87D30-78E2-4DE4-9AF4-98EDFC5DE98D}" dt="2023-06-02T02:48:05.394" v="9237" actId="1076"/>
          <ac:spMkLst>
            <pc:docMk/>
            <pc:sldMk cId="1265840407" sldId="293"/>
            <ac:spMk id="14" creationId="{CCCA32DA-1FD3-51A9-32E5-BBE88ABF0DFA}"/>
          </ac:spMkLst>
        </pc:spChg>
        <pc:spChg chg="mod">
          <ac:chgData name="Feracor, James" userId="84027bb8-3bf2-4d48-b8cd-9732617c25f2" providerId="ADAL" clId="{47F87D30-78E2-4DE4-9AF4-98EDFC5DE98D}" dt="2023-06-02T02:48:05.394" v="9237" actId="1076"/>
          <ac:spMkLst>
            <pc:docMk/>
            <pc:sldMk cId="1265840407" sldId="293"/>
            <ac:spMk id="16" creationId="{4A818039-C7A5-3F4A-696B-028A8D45D14A}"/>
          </ac:spMkLst>
        </pc:spChg>
        <pc:spChg chg="mod">
          <ac:chgData name="Feracor, James" userId="84027bb8-3bf2-4d48-b8cd-9732617c25f2" providerId="ADAL" clId="{47F87D30-78E2-4DE4-9AF4-98EDFC5DE98D}" dt="2023-06-02T02:48:05.394" v="9237" actId="1076"/>
          <ac:spMkLst>
            <pc:docMk/>
            <pc:sldMk cId="1265840407" sldId="293"/>
            <ac:spMk id="18" creationId="{F92BFFB8-4F5B-BF78-BA7A-CA3FC4175DAB}"/>
          </ac:spMkLst>
        </pc:spChg>
        <pc:spChg chg="mod">
          <ac:chgData name="Feracor, James" userId="84027bb8-3bf2-4d48-b8cd-9732617c25f2" providerId="ADAL" clId="{47F87D30-78E2-4DE4-9AF4-98EDFC5DE98D}" dt="2023-06-02T02:48:05.394" v="9237" actId="1076"/>
          <ac:spMkLst>
            <pc:docMk/>
            <pc:sldMk cId="1265840407" sldId="293"/>
            <ac:spMk id="20" creationId="{D8D2E413-DB12-2501-D34C-C109CC37BF00}"/>
          </ac:spMkLst>
        </pc:spChg>
        <pc:spChg chg="mod">
          <ac:chgData name="Feracor, James" userId="84027bb8-3bf2-4d48-b8cd-9732617c25f2" providerId="ADAL" clId="{47F87D30-78E2-4DE4-9AF4-98EDFC5DE98D}" dt="2023-06-02T02:48:05.394" v="9237" actId="1076"/>
          <ac:spMkLst>
            <pc:docMk/>
            <pc:sldMk cId="1265840407" sldId="293"/>
            <ac:spMk id="22" creationId="{48181531-582B-BBDB-4BEE-E6C1B1A99EEC}"/>
          </ac:spMkLst>
        </pc:spChg>
        <pc:spChg chg="mod">
          <ac:chgData name="Feracor, James" userId="84027bb8-3bf2-4d48-b8cd-9732617c25f2" providerId="ADAL" clId="{47F87D30-78E2-4DE4-9AF4-98EDFC5DE98D}" dt="2023-06-02T02:48:05.394" v="9237" actId="1076"/>
          <ac:spMkLst>
            <pc:docMk/>
            <pc:sldMk cId="1265840407" sldId="293"/>
            <ac:spMk id="23" creationId="{0665CE24-DECC-7363-A45F-52A5FA57636F}"/>
          </ac:spMkLst>
        </pc:spChg>
        <pc:spChg chg="mod">
          <ac:chgData name="Feracor, James" userId="84027bb8-3bf2-4d48-b8cd-9732617c25f2" providerId="ADAL" clId="{47F87D30-78E2-4DE4-9AF4-98EDFC5DE98D}" dt="2023-06-02T02:48:05.394" v="9237" actId="1076"/>
          <ac:spMkLst>
            <pc:docMk/>
            <pc:sldMk cId="1265840407" sldId="293"/>
            <ac:spMk id="25" creationId="{474AAEDE-AB8C-2D48-28E5-F25F7534DF61}"/>
          </ac:spMkLst>
        </pc:spChg>
        <pc:spChg chg="mod">
          <ac:chgData name="Feracor, James" userId="84027bb8-3bf2-4d48-b8cd-9732617c25f2" providerId="ADAL" clId="{47F87D30-78E2-4DE4-9AF4-98EDFC5DE98D}" dt="2023-06-02T02:48:05.394" v="9237" actId="1076"/>
          <ac:spMkLst>
            <pc:docMk/>
            <pc:sldMk cId="1265840407" sldId="293"/>
            <ac:spMk id="26" creationId="{F3DEF23F-6ACA-630A-461F-E8736F0B35D8}"/>
          </ac:spMkLst>
        </pc:spChg>
        <pc:spChg chg="mod">
          <ac:chgData name="Feracor, James" userId="84027bb8-3bf2-4d48-b8cd-9732617c25f2" providerId="ADAL" clId="{47F87D30-78E2-4DE4-9AF4-98EDFC5DE98D}" dt="2023-06-02T02:48:05.394" v="9237" actId="1076"/>
          <ac:spMkLst>
            <pc:docMk/>
            <pc:sldMk cId="1265840407" sldId="293"/>
            <ac:spMk id="27" creationId="{070F8484-6172-F736-96AE-ACAE016DFDC0}"/>
          </ac:spMkLst>
        </pc:spChg>
        <pc:spChg chg="mod">
          <ac:chgData name="Feracor, James" userId="84027bb8-3bf2-4d48-b8cd-9732617c25f2" providerId="ADAL" clId="{47F87D30-78E2-4DE4-9AF4-98EDFC5DE98D}" dt="2023-06-02T02:48:05.394" v="9237" actId="1076"/>
          <ac:spMkLst>
            <pc:docMk/>
            <pc:sldMk cId="1265840407" sldId="293"/>
            <ac:spMk id="28" creationId="{FE1DB3ED-9377-D67A-2DFE-A18B499B587F}"/>
          </ac:spMkLst>
        </pc:spChg>
        <pc:spChg chg="mod">
          <ac:chgData name="Feracor, James" userId="84027bb8-3bf2-4d48-b8cd-9732617c25f2" providerId="ADAL" clId="{47F87D30-78E2-4DE4-9AF4-98EDFC5DE98D}" dt="2023-06-02T02:48:05.394" v="9237" actId="1076"/>
          <ac:spMkLst>
            <pc:docMk/>
            <pc:sldMk cId="1265840407" sldId="293"/>
            <ac:spMk id="31" creationId="{ADE8D032-D534-214B-33C4-D4E277FE1DC4}"/>
          </ac:spMkLst>
        </pc:spChg>
        <pc:spChg chg="mod">
          <ac:chgData name="Feracor, James" userId="84027bb8-3bf2-4d48-b8cd-9732617c25f2" providerId="ADAL" clId="{47F87D30-78E2-4DE4-9AF4-98EDFC5DE98D}" dt="2023-06-02T02:48:05.394" v="9237" actId="1076"/>
          <ac:spMkLst>
            <pc:docMk/>
            <pc:sldMk cId="1265840407" sldId="293"/>
            <ac:spMk id="33" creationId="{2FF006E6-CE24-ADA9-F0AF-9EEEA6C7D098}"/>
          </ac:spMkLst>
        </pc:spChg>
        <pc:spChg chg="mod">
          <ac:chgData name="Feracor, James" userId="84027bb8-3bf2-4d48-b8cd-9732617c25f2" providerId="ADAL" clId="{47F87D30-78E2-4DE4-9AF4-98EDFC5DE98D}" dt="2023-06-02T02:48:05.394" v="9237" actId="1076"/>
          <ac:spMkLst>
            <pc:docMk/>
            <pc:sldMk cId="1265840407" sldId="293"/>
            <ac:spMk id="35" creationId="{15FA6906-AD16-8E40-D9F9-77A42E33FC47}"/>
          </ac:spMkLst>
        </pc:spChg>
        <pc:spChg chg="mod">
          <ac:chgData name="Feracor, James" userId="84027bb8-3bf2-4d48-b8cd-9732617c25f2" providerId="ADAL" clId="{47F87D30-78E2-4DE4-9AF4-98EDFC5DE98D}" dt="2023-06-02T02:48:05.394" v="9237" actId="1076"/>
          <ac:spMkLst>
            <pc:docMk/>
            <pc:sldMk cId="1265840407" sldId="293"/>
            <ac:spMk id="37" creationId="{58FB5DF8-B52A-7D13-369B-C0C5E007F4C9}"/>
          </ac:spMkLst>
        </pc:spChg>
        <pc:spChg chg="mod">
          <ac:chgData name="Feracor, James" userId="84027bb8-3bf2-4d48-b8cd-9732617c25f2" providerId="ADAL" clId="{47F87D30-78E2-4DE4-9AF4-98EDFC5DE98D}" dt="2023-06-02T02:48:05.394" v="9237" actId="1076"/>
          <ac:spMkLst>
            <pc:docMk/>
            <pc:sldMk cId="1265840407" sldId="293"/>
            <ac:spMk id="38" creationId="{5E7CE042-A2A6-49E1-6011-EE6D9BD7883E}"/>
          </ac:spMkLst>
        </pc:spChg>
        <pc:spChg chg="mod">
          <ac:chgData name="Feracor, James" userId="84027bb8-3bf2-4d48-b8cd-9732617c25f2" providerId="ADAL" clId="{47F87D30-78E2-4DE4-9AF4-98EDFC5DE98D}" dt="2023-06-02T02:48:05.394" v="9237" actId="1076"/>
          <ac:spMkLst>
            <pc:docMk/>
            <pc:sldMk cId="1265840407" sldId="293"/>
            <ac:spMk id="39" creationId="{D9CB936D-8338-D7D9-3972-EEF26F1C82C9}"/>
          </ac:spMkLst>
        </pc:spChg>
        <pc:spChg chg="mod">
          <ac:chgData name="Feracor, James" userId="84027bb8-3bf2-4d48-b8cd-9732617c25f2" providerId="ADAL" clId="{47F87D30-78E2-4DE4-9AF4-98EDFC5DE98D}" dt="2023-06-02T02:48:05.394" v="9237" actId="1076"/>
          <ac:spMkLst>
            <pc:docMk/>
            <pc:sldMk cId="1265840407" sldId="293"/>
            <ac:spMk id="43" creationId="{67942D8D-1A0A-9204-BB76-D7689911E928}"/>
          </ac:spMkLst>
        </pc:spChg>
        <pc:spChg chg="mod">
          <ac:chgData name="Feracor, James" userId="84027bb8-3bf2-4d48-b8cd-9732617c25f2" providerId="ADAL" clId="{47F87D30-78E2-4DE4-9AF4-98EDFC5DE98D}" dt="2023-06-02T02:48:05.394" v="9237" actId="1076"/>
          <ac:spMkLst>
            <pc:docMk/>
            <pc:sldMk cId="1265840407" sldId="293"/>
            <ac:spMk id="44" creationId="{A6809D65-610B-2331-F3F6-6057C2CA9A6E}"/>
          </ac:spMkLst>
        </pc:spChg>
        <pc:spChg chg="mod">
          <ac:chgData name="Feracor, James" userId="84027bb8-3bf2-4d48-b8cd-9732617c25f2" providerId="ADAL" clId="{47F87D30-78E2-4DE4-9AF4-98EDFC5DE98D}" dt="2023-06-02T02:48:05.394" v="9237" actId="1076"/>
          <ac:spMkLst>
            <pc:docMk/>
            <pc:sldMk cId="1265840407" sldId="293"/>
            <ac:spMk id="45" creationId="{D987F4DC-9F06-C225-4CAB-E10EFA72BC2E}"/>
          </ac:spMkLst>
        </pc:spChg>
        <pc:grpChg chg="add mod">
          <ac:chgData name="Feracor, James" userId="84027bb8-3bf2-4d48-b8cd-9732617c25f2" providerId="ADAL" clId="{47F87D30-78E2-4DE4-9AF4-98EDFC5DE98D}" dt="2023-06-02T02:48:05.394" v="9237" actId="1076"/>
          <ac:grpSpMkLst>
            <pc:docMk/>
            <pc:sldMk cId="1265840407" sldId="293"/>
            <ac:grpSpMk id="4" creationId="{A0BE388A-8D8B-B49B-A0D8-2DA02FE7AA8F}"/>
          </ac:grpSpMkLst>
        </pc:grpChg>
        <pc:grpChg chg="del">
          <ac:chgData name="Feracor, James" userId="84027bb8-3bf2-4d48-b8cd-9732617c25f2" providerId="ADAL" clId="{47F87D30-78E2-4DE4-9AF4-98EDFC5DE98D}" dt="2023-06-02T02:46:06.571" v="9103" actId="478"/>
          <ac:grpSpMkLst>
            <pc:docMk/>
            <pc:sldMk cId="1265840407" sldId="293"/>
            <ac:grpSpMk id="10" creationId="{8E6561DE-9060-D79E-2249-D9D296479CF8}"/>
          </ac:grpSpMkLst>
        </pc:grpChg>
        <pc:grpChg chg="add mod">
          <ac:chgData name="Feracor, James" userId="84027bb8-3bf2-4d48-b8cd-9732617c25f2" providerId="ADAL" clId="{47F87D30-78E2-4DE4-9AF4-98EDFC5DE98D}" dt="2023-06-02T02:48:05.394" v="9237" actId="1076"/>
          <ac:grpSpMkLst>
            <pc:docMk/>
            <pc:sldMk cId="1265840407" sldId="293"/>
            <ac:grpSpMk id="24" creationId="{F0756654-6555-2064-A156-61F07982E8B1}"/>
          </ac:grpSpMkLst>
        </pc:grpChg>
        <pc:grpChg chg="add mod">
          <ac:chgData name="Feracor, James" userId="84027bb8-3bf2-4d48-b8cd-9732617c25f2" providerId="ADAL" clId="{47F87D30-78E2-4DE4-9AF4-98EDFC5DE98D}" dt="2023-06-02T02:48:05.394" v="9237" actId="1076"/>
          <ac:grpSpMkLst>
            <pc:docMk/>
            <pc:sldMk cId="1265840407" sldId="293"/>
            <ac:grpSpMk id="32" creationId="{9A85FC0C-F862-409F-5D91-917BFB508C49}"/>
          </ac:grpSpMkLst>
        </pc:grpChg>
        <pc:grpChg chg="mod">
          <ac:chgData name="Feracor, James" userId="84027bb8-3bf2-4d48-b8cd-9732617c25f2" providerId="ADAL" clId="{47F87D30-78E2-4DE4-9AF4-98EDFC5DE98D}" dt="2023-06-02T02:48:05.394" v="9237" actId="1076"/>
          <ac:grpSpMkLst>
            <pc:docMk/>
            <pc:sldMk cId="1265840407" sldId="293"/>
            <ac:grpSpMk id="34" creationId="{6BB52EB3-AB47-5EEB-EB1A-211AA89AA2D7}"/>
          </ac:grpSpMkLst>
        </pc:grpChg>
        <pc:grpChg chg="add mod">
          <ac:chgData name="Feracor, James" userId="84027bb8-3bf2-4d48-b8cd-9732617c25f2" providerId="ADAL" clId="{47F87D30-78E2-4DE4-9AF4-98EDFC5DE98D}" dt="2023-06-02T02:48:05.394" v="9237" actId="1076"/>
          <ac:grpSpMkLst>
            <pc:docMk/>
            <pc:sldMk cId="1265840407" sldId="293"/>
            <ac:grpSpMk id="42" creationId="{43E99119-1575-4CDB-6AF8-AD2C90AD5AEF}"/>
          </ac:grpSpMkLst>
        </pc:grpChg>
        <pc:picChg chg="mod">
          <ac:chgData name="Feracor, James" userId="84027bb8-3bf2-4d48-b8cd-9732617c25f2" providerId="ADAL" clId="{47F87D30-78E2-4DE4-9AF4-98EDFC5DE98D}" dt="2023-06-02T02:48:05.394" v="9237" actId="1076"/>
          <ac:picMkLst>
            <pc:docMk/>
            <pc:sldMk cId="1265840407" sldId="293"/>
            <ac:picMk id="5" creationId="{7911A613-3FE6-3CFF-D147-D7AA0A033C6A}"/>
          </ac:picMkLst>
        </pc:picChg>
        <pc:picChg chg="mod">
          <ac:chgData name="Feracor, James" userId="84027bb8-3bf2-4d48-b8cd-9732617c25f2" providerId="ADAL" clId="{47F87D30-78E2-4DE4-9AF4-98EDFC5DE98D}" dt="2023-06-02T02:48:05.394" v="9237" actId="1076"/>
          <ac:picMkLst>
            <pc:docMk/>
            <pc:sldMk cId="1265840407" sldId="293"/>
            <ac:picMk id="11" creationId="{BE037039-4FD4-B79D-B5BE-0ABE8E82722E}"/>
          </ac:picMkLst>
        </pc:picChg>
        <pc:picChg chg="mod">
          <ac:chgData name="Feracor, James" userId="84027bb8-3bf2-4d48-b8cd-9732617c25f2" providerId="ADAL" clId="{47F87D30-78E2-4DE4-9AF4-98EDFC5DE98D}" dt="2023-06-02T02:48:05.394" v="9237" actId="1076"/>
          <ac:picMkLst>
            <pc:docMk/>
            <pc:sldMk cId="1265840407" sldId="293"/>
            <ac:picMk id="12" creationId="{270D4D0C-0DD1-ECD4-8C69-6D1E7A8CD90B}"/>
          </ac:picMkLst>
        </pc:picChg>
        <pc:picChg chg="mod">
          <ac:chgData name="Feracor, James" userId="84027bb8-3bf2-4d48-b8cd-9732617c25f2" providerId="ADAL" clId="{47F87D30-78E2-4DE4-9AF4-98EDFC5DE98D}" dt="2023-06-02T02:48:05.394" v="9237" actId="1076"/>
          <ac:picMkLst>
            <pc:docMk/>
            <pc:sldMk cId="1265840407" sldId="293"/>
            <ac:picMk id="29" creationId="{B067647B-006E-08F4-A7EE-6C0C28D50007}"/>
          </ac:picMkLst>
        </pc:picChg>
        <pc:picChg chg="mod">
          <ac:chgData name="Feracor, James" userId="84027bb8-3bf2-4d48-b8cd-9732617c25f2" providerId="ADAL" clId="{47F87D30-78E2-4DE4-9AF4-98EDFC5DE98D}" dt="2023-06-02T02:48:05.394" v="9237" actId="1076"/>
          <ac:picMkLst>
            <pc:docMk/>
            <pc:sldMk cId="1265840407" sldId="293"/>
            <ac:picMk id="30" creationId="{EDDFCA37-4C51-F184-33A1-7EEF6E2EE2A5}"/>
          </ac:picMkLst>
        </pc:picChg>
        <pc:picChg chg="mod">
          <ac:chgData name="Feracor, James" userId="84027bb8-3bf2-4d48-b8cd-9732617c25f2" providerId="ADAL" clId="{47F87D30-78E2-4DE4-9AF4-98EDFC5DE98D}" dt="2023-06-02T02:48:05.394" v="9237" actId="1076"/>
          <ac:picMkLst>
            <pc:docMk/>
            <pc:sldMk cId="1265840407" sldId="293"/>
            <ac:picMk id="36" creationId="{25E61297-673B-20D1-AFCB-D7AA239F96D4}"/>
          </ac:picMkLst>
        </pc:picChg>
        <pc:picChg chg="mod">
          <ac:chgData name="Feracor, James" userId="84027bb8-3bf2-4d48-b8cd-9732617c25f2" providerId="ADAL" clId="{47F87D30-78E2-4DE4-9AF4-98EDFC5DE98D}" dt="2023-06-02T02:48:05.394" v="9237" actId="1076"/>
          <ac:picMkLst>
            <pc:docMk/>
            <pc:sldMk cId="1265840407" sldId="293"/>
            <ac:picMk id="40" creationId="{EC087CA3-59A2-9521-C267-BB350C32E717}"/>
          </ac:picMkLst>
        </pc:picChg>
        <pc:picChg chg="mod">
          <ac:chgData name="Feracor, James" userId="84027bb8-3bf2-4d48-b8cd-9732617c25f2" providerId="ADAL" clId="{47F87D30-78E2-4DE4-9AF4-98EDFC5DE98D}" dt="2023-06-02T02:48:05.394" v="9237" actId="1076"/>
          <ac:picMkLst>
            <pc:docMk/>
            <pc:sldMk cId="1265840407" sldId="293"/>
            <ac:picMk id="41" creationId="{A5BCBF85-3413-0471-2CE0-BF16187FB882}"/>
          </ac:picMkLst>
        </pc:picChg>
        <pc:picChg chg="mod">
          <ac:chgData name="Feracor, James" userId="84027bb8-3bf2-4d48-b8cd-9732617c25f2" providerId="ADAL" clId="{47F87D30-78E2-4DE4-9AF4-98EDFC5DE98D}" dt="2023-06-02T02:48:05.394" v="9237" actId="1076"/>
          <ac:picMkLst>
            <pc:docMk/>
            <pc:sldMk cId="1265840407" sldId="293"/>
            <ac:picMk id="46" creationId="{C68E0E63-66FB-8F43-2CBF-2FF839DB5D1F}"/>
          </ac:picMkLst>
        </pc:picChg>
        <pc:picChg chg="mod">
          <ac:chgData name="Feracor, James" userId="84027bb8-3bf2-4d48-b8cd-9732617c25f2" providerId="ADAL" clId="{47F87D30-78E2-4DE4-9AF4-98EDFC5DE98D}" dt="2023-06-02T02:48:05.394" v="9237" actId="1076"/>
          <ac:picMkLst>
            <pc:docMk/>
            <pc:sldMk cId="1265840407" sldId="293"/>
            <ac:picMk id="47" creationId="{B017AB9E-0F8D-348E-D10B-EA631C8128A3}"/>
          </ac:picMkLst>
        </pc:picChg>
        <pc:picChg chg="mod">
          <ac:chgData name="Feracor, James" userId="84027bb8-3bf2-4d48-b8cd-9732617c25f2" providerId="ADAL" clId="{47F87D30-78E2-4DE4-9AF4-98EDFC5DE98D}" dt="2023-06-02T02:48:05.394" v="9237" actId="1076"/>
          <ac:picMkLst>
            <pc:docMk/>
            <pc:sldMk cId="1265840407" sldId="293"/>
            <ac:picMk id="48" creationId="{F22F0A8B-4E65-1D05-8D59-22A5D0063546}"/>
          </ac:picMkLst>
        </pc:picChg>
      </pc:sldChg>
      <pc:sldChg chg="add del">
        <pc:chgData name="Feracor, James" userId="84027bb8-3bf2-4d48-b8cd-9732617c25f2" providerId="ADAL" clId="{47F87D30-78E2-4DE4-9AF4-98EDFC5DE98D}" dt="2023-06-02T02:45:08.652" v="9088" actId="47"/>
        <pc:sldMkLst>
          <pc:docMk/>
          <pc:sldMk cId="3655488986" sldId="293"/>
        </pc:sldMkLst>
      </pc:sldChg>
      <pc:sldChg chg="addSp delSp modSp add mod">
        <pc:chgData name="Feracor, James" userId="84027bb8-3bf2-4d48-b8cd-9732617c25f2" providerId="ADAL" clId="{47F87D30-78E2-4DE4-9AF4-98EDFC5DE98D}" dt="2023-06-02T02:59:31.619" v="9580" actId="1036"/>
        <pc:sldMkLst>
          <pc:docMk/>
          <pc:sldMk cId="1549466474" sldId="294"/>
        </pc:sldMkLst>
        <pc:spChg chg="del">
          <ac:chgData name="Feracor, James" userId="84027bb8-3bf2-4d48-b8cd-9732617c25f2" providerId="ADAL" clId="{47F87D30-78E2-4DE4-9AF4-98EDFC5DE98D}" dt="2023-06-02T02:50:46.997" v="9256" actId="478"/>
          <ac:spMkLst>
            <pc:docMk/>
            <pc:sldMk cId="1549466474" sldId="294"/>
            <ac:spMk id="2" creationId="{FD5D4D84-0B43-E356-E290-F7F18B7C4C70}"/>
          </ac:spMkLst>
        </pc:spChg>
        <pc:spChg chg="del">
          <ac:chgData name="Feracor, James" userId="84027bb8-3bf2-4d48-b8cd-9732617c25f2" providerId="ADAL" clId="{47F87D30-78E2-4DE4-9AF4-98EDFC5DE98D}" dt="2023-06-02T02:50:48.377" v="9257" actId="478"/>
          <ac:spMkLst>
            <pc:docMk/>
            <pc:sldMk cId="1549466474" sldId="294"/>
            <ac:spMk id="3" creationId="{B6B307CB-394A-E34D-EE5D-A8A21F799ACB}"/>
          </ac:spMkLst>
        </pc:spChg>
        <pc:spChg chg="add mod">
          <ac:chgData name="Feracor, James" userId="84027bb8-3bf2-4d48-b8cd-9732617c25f2" providerId="ADAL" clId="{47F87D30-78E2-4DE4-9AF4-98EDFC5DE98D}" dt="2023-06-02T02:51:19.702" v="9313" actId="20577"/>
          <ac:spMkLst>
            <pc:docMk/>
            <pc:sldMk cId="1549466474" sldId="294"/>
            <ac:spMk id="4" creationId="{3993DA6C-6E2E-5E75-943C-65EA550FEA66}"/>
          </ac:spMkLst>
        </pc:spChg>
        <pc:spChg chg="add mod">
          <ac:chgData name="Feracor, James" userId="84027bb8-3bf2-4d48-b8cd-9732617c25f2" providerId="ADAL" clId="{47F87D30-78E2-4DE4-9AF4-98EDFC5DE98D}" dt="2023-06-02T02:59:31.619" v="9580" actId="1036"/>
          <ac:spMkLst>
            <pc:docMk/>
            <pc:sldMk cId="1549466474" sldId="294"/>
            <ac:spMk id="5" creationId="{3CFE8C5D-5A04-CA74-F4E5-04968A7CBA41}"/>
          </ac:spMkLst>
        </pc:spChg>
        <pc:spChg chg="add del mod">
          <ac:chgData name="Feracor, James" userId="84027bb8-3bf2-4d48-b8cd-9732617c25f2" providerId="ADAL" clId="{47F87D30-78E2-4DE4-9AF4-98EDFC5DE98D}" dt="2023-06-02T02:58:15.073" v="9458" actId="478"/>
          <ac:spMkLst>
            <pc:docMk/>
            <pc:sldMk cId="1549466474" sldId="294"/>
            <ac:spMk id="9" creationId="{D848702C-C1D5-89FB-2C67-4F8CA00C6F2C}"/>
          </ac:spMkLst>
        </pc:spChg>
        <pc:spChg chg="add mod">
          <ac:chgData name="Feracor, James" userId="84027bb8-3bf2-4d48-b8cd-9732617c25f2" providerId="ADAL" clId="{47F87D30-78E2-4DE4-9AF4-98EDFC5DE98D}" dt="2023-06-02T02:59:31.619" v="9580" actId="1036"/>
          <ac:spMkLst>
            <pc:docMk/>
            <pc:sldMk cId="1549466474" sldId="294"/>
            <ac:spMk id="10" creationId="{8B12954F-87D8-508D-6603-0C03C678E77E}"/>
          </ac:spMkLst>
        </pc:spChg>
        <pc:spChg chg="del">
          <ac:chgData name="Feracor, James" userId="84027bb8-3bf2-4d48-b8cd-9732617c25f2" providerId="ADAL" clId="{47F87D30-78E2-4DE4-9AF4-98EDFC5DE98D}" dt="2023-06-02T02:50:52.829" v="9259" actId="478"/>
          <ac:spMkLst>
            <pc:docMk/>
            <pc:sldMk cId="1549466474" sldId="294"/>
            <ac:spMk id="23" creationId="{62D220D1-2663-C449-0BFE-6AB8C246852B}"/>
          </ac:spMkLst>
        </pc:spChg>
        <pc:graphicFrameChg chg="add mod modGraphic">
          <ac:chgData name="Feracor, James" userId="84027bb8-3bf2-4d48-b8cd-9732617c25f2" providerId="ADAL" clId="{47F87D30-78E2-4DE4-9AF4-98EDFC5DE98D}" dt="2023-06-02T02:59:31.619" v="9580" actId="1036"/>
          <ac:graphicFrameMkLst>
            <pc:docMk/>
            <pc:sldMk cId="1549466474" sldId="294"/>
            <ac:graphicFrameMk id="7" creationId="{B141E05C-EE78-D9B8-73E2-92A803B2347D}"/>
          </ac:graphicFrameMkLst>
        </pc:graphicFrameChg>
        <pc:graphicFrameChg chg="add mod modGraphic">
          <ac:chgData name="Feracor, James" userId="84027bb8-3bf2-4d48-b8cd-9732617c25f2" providerId="ADAL" clId="{47F87D30-78E2-4DE4-9AF4-98EDFC5DE98D}" dt="2023-06-02T02:59:31.619" v="9580" actId="1036"/>
          <ac:graphicFrameMkLst>
            <pc:docMk/>
            <pc:sldMk cId="1549466474" sldId="294"/>
            <ac:graphicFrameMk id="8" creationId="{EFF69512-1C0E-E8B0-4F3D-D1930D162857}"/>
          </ac:graphicFrameMkLst>
        </pc:graphicFrameChg>
      </pc:sldChg>
      <pc:sldChg chg="addSp delSp modSp add mod">
        <pc:chgData name="Feracor, James" userId="84027bb8-3bf2-4d48-b8cd-9732617c25f2" providerId="ADAL" clId="{47F87D30-78E2-4DE4-9AF4-98EDFC5DE98D}" dt="2023-06-02T05:49:53.763" v="14123" actId="6549"/>
        <pc:sldMkLst>
          <pc:docMk/>
          <pc:sldMk cId="2863934780" sldId="295"/>
        </pc:sldMkLst>
        <pc:spChg chg="mod">
          <ac:chgData name="Feracor, James" userId="84027bb8-3bf2-4d48-b8cd-9732617c25f2" providerId="ADAL" clId="{47F87D30-78E2-4DE4-9AF4-98EDFC5DE98D}" dt="2023-06-02T05:49:53.763" v="14123" actId="6549"/>
          <ac:spMkLst>
            <pc:docMk/>
            <pc:sldMk cId="2863934780" sldId="295"/>
            <ac:spMk id="2" creationId="{FD5D4D84-0B43-E356-E290-F7F18B7C4C70}"/>
          </ac:spMkLst>
        </pc:spChg>
        <pc:spChg chg="del">
          <ac:chgData name="Feracor, James" userId="84027bb8-3bf2-4d48-b8cd-9732617c25f2" providerId="ADAL" clId="{47F87D30-78E2-4DE4-9AF4-98EDFC5DE98D}" dt="2023-06-02T04:15:25.036" v="9584" actId="478"/>
          <ac:spMkLst>
            <pc:docMk/>
            <pc:sldMk cId="2863934780" sldId="295"/>
            <ac:spMk id="4" creationId="{6835F850-7A79-5F60-BE0C-B8CD55DB8457}"/>
          </ac:spMkLst>
        </pc:spChg>
        <pc:spChg chg="add del mod">
          <ac:chgData name="Feracor, James" userId="84027bb8-3bf2-4d48-b8cd-9732617c25f2" providerId="ADAL" clId="{47F87D30-78E2-4DE4-9AF4-98EDFC5DE98D}" dt="2023-06-02T05:40:18.342" v="13351" actId="478"/>
          <ac:spMkLst>
            <pc:docMk/>
            <pc:sldMk cId="2863934780" sldId="295"/>
            <ac:spMk id="9" creationId="{2E340ABA-DD02-8AB4-BFB3-861F428969D4}"/>
          </ac:spMkLst>
        </pc:spChg>
        <pc:spChg chg="add del mod">
          <ac:chgData name="Feracor, James" userId="84027bb8-3bf2-4d48-b8cd-9732617c25f2" providerId="ADAL" clId="{47F87D30-78E2-4DE4-9AF4-98EDFC5DE98D}" dt="2023-06-02T05:40:18.342" v="13351" actId="478"/>
          <ac:spMkLst>
            <pc:docMk/>
            <pc:sldMk cId="2863934780" sldId="295"/>
            <ac:spMk id="10" creationId="{88677B5D-1933-F1FB-6359-DB29096E0CCC}"/>
          </ac:spMkLst>
        </pc:spChg>
        <pc:spChg chg="add del mod">
          <ac:chgData name="Feracor, James" userId="84027bb8-3bf2-4d48-b8cd-9732617c25f2" providerId="ADAL" clId="{47F87D30-78E2-4DE4-9AF4-98EDFC5DE98D}" dt="2023-06-02T04:28:49.917" v="10112" actId="478"/>
          <ac:spMkLst>
            <pc:docMk/>
            <pc:sldMk cId="2863934780" sldId="295"/>
            <ac:spMk id="11" creationId="{DEB94C9B-E233-590D-27D5-8D1B963B140A}"/>
          </ac:spMkLst>
        </pc:spChg>
        <pc:spChg chg="add del mod">
          <ac:chgData name="Feracor, James" userId="84027bb8-3bf2-4d48-b8cd-9732617c25f2" providerId="ADAL" clId="{47F87D30-78E2-4DE4-9AF4-98EDFC5DE98D}" dt="2023-06-02T05:40:21.296" v="13353" actId="478"/>
          <ac:spMkLst>
            <pc:docMk/>
            <pc:sldMk cId="2863934780" sldId="295"/>
            <ac:spMk id="12" creationId="{1D21A7FB-E96D-69E2-D7F3-B3F2E5D6FBA0}"/>
          </ac:spMkLst>
        </pc:spChg>
        <pc:spChg chg="add del mod">
          <ac:chgData name="Feracor, James" userId="84027bb8-3bf2-4d48-b8cd-9732617c25f2" providerId="ADAL" clId="{47F87D30-78E2-4DE4-9AF4-98EDFC5DE98D}" dt="2023-06-02T05:40:18.342" v="13351" actId="478"/>
          <ac:spMkLst>
            <pc:docMk/>
            <pc:sldMk cId="2863934780" sldId="295"/>
            <ac:spMk id="14" creationId="{8CA892E7-B88B-B515-09AF-C8B273F72128}"/>
          </ac:spMkLst>
        </pc:spChg>
        <pc:spChg chg="mod">
          <ac:chgData name="Feracor, James" userId="84027bb8-3bf2-4d48-b8cd-9732617c25f2" providerId="ADAL" clId="{47F87D30-78E2-4DE4-9AF4-98EDFC5DE98D}" dt="2023-06-02T05:46:43.594" v="13982" actId="20577"/>
          <ac:spMkLst>
            <pc:docMk/>
            <pc:sldMk cId="2863934780" sldId="295"/>
            <ac:spMk id="23" creationId="{62D220D1-2663-C449-0BFE-6AB8C246852B}"/>
          </ac:spMkLst>
        </pc:spChg>
        <pc:spChg chg="add mod">
          <ac:chgData name="Feracor, James" userId="84027bb8-3bf2-4d48-b8cd-9732617c25f2" providerId="ADAL" clId="{47F87D30-78E2-4DE4-9AF4-98EDFC5DE98D}" dt="2023-06-02T05:48:14.772" v="14010" actId="1076"/>
          <ac:spMkLst>
            <pc:docMk/>
            <pc:sldMk cId="2863934780" sldId="295"/>
            <ac:spMk id="26" creationId="{10D9910F-CD65-11F0-B079-27A573E15324}"/>
          </ac:spMkLst>
        </pc:spChg>
        <pc:spChg chg="mod">
          <ac:chgData name="Feracor, James" userId="84027bb8-3bf2-4d48-b8cd-9732617c25f2" providerId="ADAL" clId="{47F87D30-78E2-4DE4-9AF4-98EDFC5DE98D}" dt="2023-06-02T05:46:32.983" v="13957"/>
          <ac:spMkLst>
            <pc:docMk/>
            <pc:sldMk cId="2863934780" sldId="295"/>
            <ac:spMk id="29" creationId="{2DA0D5CE-C5FB-7349-8EE8-E4A6D8BBA33F}"/>
          </ac:spMkLst>
        </pc:spChg>
        <pc:spChg chg="add mod">
          <ac:chgData name="Feracor, James" userId="84027bb8-3bf2-4d48-b8cd-9732617c25f2" providerId="ADAL" clId="{47F87D30-78E2-4DE4-9AF4-98EDFC5DE98D}" dt="2023-06-02T05:48:50.498" v="14026" actId="1076"/>
          <ac:spMkLst>
            <pc:docMk/>
            <pc:sldMk cId="2863934780" sldId="295"/>
            <ac:spMk id="31" creationId="{40F0CC6F-38AC-087F-A532-5342B527F06D}"/>
          </ac:spMkLst>
        </pc:spChg>
        <pc:spChg chg="add mod">
          <ac:chgData name="Feracor, James" userId="84027bb8-3bf2-4d48-b8cd-9732617c25f2" providerId="ADAL" clId="{47F87D30-78E2-4DE4-9AF4-98EDFC5DE98D}" dt="2023-06-02T05:48:14.772" v="14010" actId="1076"/>
          <ac:spMkLst>
            <pc:docMk/>
            <pc:sldMk cId="2863934780" sldId="295"/>
            <ac:spMk id="32" creationId="{D0B8FD00-F706-CBFE-5CDD-E2A8360E530A}"/>
          </ac:spMkLst>
        </pc:spChg>
        <pc:spChg chg="add mod">
          <ac:chgData name="Feracor, James" userId="84027bb8-3bf2-4d48-b8cd-9732617c25f2" providerId="ADAL" clId="{47F87D30-78E2-4DE4-9AF4-98EDFC5DE98D}" dt="2023-06-02T05:48:50.498" v="14026" actId="1076"/>
          <ac:spMkLst>
            <pc:docMk/>
            <pc:sldMk cId="2863934780" sldId="295"/>
            <ac:spMk id="33" creationId="{FEC03C3E-6864-D547-B426-F2BE02DECE5D}"/>
          </ac:spMkLst>
        </pc:spChg>
        <pc:spChg chg="add mod">
          <ac:chgData name="Feracor, James" userId="84027bb8-3bf2-4d48-b8cd-9732617c25f2" providerId="ADAL" clId="{47F87D30-78E2-4DE4-9AF4-98EDFC5DE98D}" dt="2023-06-02T05:49:28.824" v="14070" actId="1076"/>
          <ac:spMkLst>
            <pc:docMk/>
            <pc:sldMk cId="2863934780" sldId="295"/>
            <ac:spMk id="34" creationId="{E53BA51D-1462-65F2-3FC6-75E981B5AA9B}"/>
          </ac:spMkLst>
        </pc:spChg>
        <pc:grpChg chg="add mod">
          <ac:chgData name="Feracor, James" userId="84027bb8-3bf2-4d48-b8cd-9732617c25f2" providerId="ADAL" clId="{47F87D30-78E2-4DE4-9AF4-98EDFC5DE98D}" dt="2023-06-02T05:48:50.498" v="14026" actId="1076"/>
          <ac:grpSpMkLst>
            <pc:docMk/>
            <pc:sldMk cId="2863934780" sldId="295"/>
            <ac:grpSpMk id="27" creationId="{5FB4CF75-6C30-BC5B-26E1-9A7AD70D2C92}"/>
          </ac:grpSpMkLst>
        </pc:grpChg>
        <pc:picChg chg="add del mod modCrop">
          <ac:chgData name="Feracor, James" userId="84027bb8-3bf2-4d48-b8cd-9732617c25f2" providerId="ADAL" clId="{47F87D30-78E2-4DE4-9AF4-98EDFC5DE98D}" dt="2023-06-02T04:21:21.881" v="9900" actId="478"/>
          <ac:picMkLst>
            <pc:docMk/>
            <pc:sldMk cId="2863934780" sldId="295"/>
            <ac:picMk id="5" creationId="{BEA393CD-0971-7DB5-D05B-486B3896EEBF}"/>
          </ac:picMkLst>
        </pc:picChg>
        <pc:picChg chg="add del mod">
          <ac:chgData name="Feracor, James" userId="84027bb8-3bf2-4d48-b8cd-9732617c25f2" providerId="ADAL" clId="{47F87D30-78E2-4DE4-9AF4-98EDFC5DE98D}" dt="2023-06-02T05:43:52.170" v="13708" actId="478"/>
          <ac:picMkLst>
            <pc:docMk/>
            <pc:sldMk cId="2863934780" sldId="295"/>
            <ac:picMk id="8" creationId="{11AFFBAC-02AF-8956-5A0C-F1C044786742}"/>
          </ac:picMkLst>
        </pc:picChg>
        <pc:picChg chg="add del mod">
          <ac:chgData name="Feracor, James" userId="84027bb8-3bf2-4d48-b8cd-9732617c25f2" providerId="ADAL" clId="{47F87D30-78E2-4DE4-9AF4-98EDFC5DE98D}" dt="2023-06-02T04:33:22.948" v="10381" actId="22"/>
          <ac:picMkLst>
            <pc:docMk/>
            <pc:sldMk cId="2863934780" sldId="295"/>
            <ac:picMk id="18" creationId="{DC189646-A1A8-2EEF-1AD5-52D76C983207}"/>
          </ac:picMkLst>
        </pc:picChg>
        <pc:picChg chg="add del mod">
          <ac:chgData name="Feracor, James" userId="84027bb8-3bf2-4d48-b8cd-9732617c25f2" providerId="ADAL" clId="{47F87D30-78E2-4DE4-9AF4-98EDFC5DE98D}" dt="2023-06-02T05:40:23.513" v="13354" actId="21"/>
          <ac:picMkLst>
            <pc:docMk/>
            <pc:sldMk cId="2863934780" sldId="295"/>
            <ac:picMk id="22" creationId="{3B81A3B1-71BF-6660-C46E-5B38C001E102}"/>
          </ac:picMkLst>
        </pc:picChg>
        <pc:picChg chg="mod">
          <ac:chgData name="Feracor, James" userId="84027bb8-3bf2-4d48-b8cd-9732617c25f2" providerId="ADAL" clId="{47F87D30-78E2-4DE4-9AF4-98EDFC5DE98D}" dt="2023-06-02T05:46:32.983" v="13957"/>
          <ac:picMkLst>
            <pc:docMk/>
            <pc:sldMk cId="2863934780" sldId="295"/>
            <ac:picMk id="28" creationId="{C70F3F02-1EE7-5D20-D442-F36E9B075B01}"/>
          </ac:picMkLst>
        </pc:picChg>
        <pc:picChg chg="add mod">
          <ac:chgData name="Feracor, James" userId="84027bb8-3bf2-4d48-b8cd-9732617c25f2" providerId="ADAL" clId="{47F87D30-78E2-4DE4-9AF4-98EDFC5DE98D}" dt="2023-06-02T05:48:14.772" v="14010" actId="1076"/>
          <ac:picMkLst>
            <pc:docMk/>
            <pc:sldMk cId="2863934780" sldId="295"/>
            <ac:picMk id="30" creationId="{461FA2BA-EC00-7DBA-D25D-BED794A3C522}"/>
          </ac:picMkLst>
        </pc:picChg>
        <pc:cxnChg chg="add del mod">
          <ac:chgData name="Feracor, James" userId="84027bb8-3bf2-4d48-b8cd-9732617c25f2" providerId="ADAL" clId="{47F87D30-78E2-4DE4-9AF4-98EDFC5DE98D}" dt="2023-06-02T05:40:23.513" v="13354" actId="21"/>
          <ac:cxnSpMkLst>
            <pc:docMk/>
            <pc:sldMk cId="2863934780" sldId="295"/>
            <ac:cxnSpMk id="25" creationId="{88349E7B-33A8-24C6-E64D-61159A7F7D0A}"/>
          </ac:cxnSpMkLst>
        </pc:cxnChg>
      </pc:sldChg>
      <pc:sldChg chg="addSp delSp modSp add mod">
        <pc:chgData name="Feracor, James" userId="84027bb8-3bf2-4d48-b8cd-9732617c25f2" providerId="ADAL" clId="{47F87D30-78E2-4DE4-9AF4-98EDFC5DE98D}" dt="2023-06-02T04:59:38.692" v="11797" actId="1076"/>
        <pc:sldMkLst>
          <pc:docMk/>
          <pc:sldMk cId="262160015" sldId="296"/>
        </pc:sldMkLst>
        <pc:spChg chg="del">
          <ac:chgData name="Feracor, James" userId="84027bb8-3bf2-4d48-b8cd-9732617c25f2" providerId="ADAL" clId="{47F87D30-78E2-4DE4-9AF4-98EDFC5DE98D}" dt="2023-06-02T04:52:01.377" v="11491" actId="478"/>
          <ac:spMkLst>
            <pc:docMk/>
            <pc:sldMk cId="262160015" sldId="296"/>
            <ac:spMk id="2" creationId="{FD5D4D84-0B43-E356-E290-F7F18B7C4C70}"/>
          </ac:spMkLst>
        </pc:spChg>
        <pc:spChg chg="del">
          <ac:chgData name="Feracor, James" userId="84027bb8-3bf2-4d48-b8cd-9732617c25f2" providerId="ADAL" clId="{47F87D30-78E2-4DE4-9AF4-98EDFC5DE98D}" dt="2023-06-02T04:53:26.764" v="11679" actId="478"/>
          <ac:spMkLst>
            <pc:docMk/>
            <pc:sldMk cId="262160015" sldId="296"/>
            <ac:spMk id="3" creationId="{95EC7C19-3028-B284-A477-9EF18FA9CEF9}"/>
          </ac:spMkLst>
        </pc:spChg>
        <pc:spChg chg="add mod">
          <ac:chgData name="Feracor, James" userId="84027bb8-3bf2-4d48-b8cd-9732617c25f2" providerId="ADAL" clId="{47F87D30-78E2-4DE4-9AF4-98EDFC5DE98D}" dt="2023-06-02T04:53:11.452" v="11675" actId="20577"/>
          <ac:spMkLst>
            <pc:docMk/>
            <pc:sldMk cId="262160015" sldId="296"/>
            <ac:spMk id="4" creationId="{ED4B13BD-B1A7-4380-0CC9-033908079E61}"/>
          </ac:spMkLst>
        </pc:spChg>
        <pc:spChg chg="del">
          <ac:chgData name="Feracor, James" userId="84027bb8-3bf2-4d48-b8cd-9732617c25f2" providerId="ADAL" clId="{47F87D30-78E2-4DE4-9AF4-98EDFC5DE98D}" dt="2023-06-02T04:55:19.320" v="11692" actId="478"/>
          <ac:spMkLst>
            <pc:docMk/>
            <pc:sldMk cId="262160015" sldId="296"/>
            <ac:spMk id="10" creationId="{135C549E-4723-75D9-53B3-401079E586B6}"/>
          </ac:spMkLst>
        </pc:spChg>
        <pc:spChg chg="mod ord">
          <ac:chgData name="Feracor, James" userId="84027bb8-3bf2-4d48-b8cd-9732617c25f2" providerId="ADAL" clId="{47F87D30-78E2-4DE4-9AF4-98EDFC5DE98D}" dt="2023-06-02T04:59:30.989" v="11795" actId="1076"/>
          <ac:spMkLst>
            <pc:docMk/>
            <pc:sldMk cId="262160015" sldId="296"/>
            <ac:spMk id="20" creationId="{22FDE0AB-61DE-21D0-64BE-B830AE1250CA}"/>
          </ac:spMkLst>
        </pc:spChg>
        <pc:spChg chg="mod">
          <ac:chgData name="Feracor, James" userId="84027bb8-3bf2-4d48-b8cd-9732617c25f2" providerId="ADAL" clId="{47F87D30-78E2-4DE4-9AF4-98EDFC5DE98D}" dt="2023-06-02T04:52:17.478" v="11537" actId="6549"/>
          <ac:spMkLst>
            <pc:docMk/>
            <pc:sldMk cId="262160015" sldId="296"/>
            <ac:spMk id="23" creationId="{62D220D1-2663-C449-0BFE-6AB8C246852B}"/>
          </ac:spMkLst>
        </pc:spChg>
        <pc:spChg chg="del mod">
          <ac:chgData name="Feracor, James" userId="84027bb8-3bf2-4d48-b8cd-9732617c25f2" providerId="ADAL" clId="{47F87D30-78E2-4DE4-9AF4-98EDFC5DE98D}" dt="2023-06-02T04:56:46.105" v="11765" actId="478"/>
          <ac:spMkLst>
            <pc:docMk/>
            <pc:sldMk cId="262160015" sldId="296"/>
            <ac:spMk id="24" creationId="{D623BD66-2B41-A0F8-C25F-E55DF0BB38A5}"/>
          </ac:spMkLst>
        </pc:spChg>
        <pc:spChg chg="add mod">
          <ac:chgData name="Feracor, James" userId="84027bb8-3bf2-4d48-b8cd-9732617c25f2" providerId="ADAL" clId="{47F87D30-78E2-4DE4-9AF4-98EDFC5DE98D}" dt="2023-06-02T04:59:34.621" v="11796" actId="1076"/>
          <ac:spMkLst>
            <pc:docMk/>
            <pc:sldMk cId="262160015" sldId="296"/>
            <ac:spMk id="32" creationId="{0EF3E156-99AA-0184-5864-D18A8EF33993}"/>
          </ac:spMkLst>
        </pc:spChg>
        <pc:grpChg chg="add mod">
          <ac:chgData name="Feracor, James" userId="84027bb8-3bf2-4d48-b8cd-9732617c25f2" providerId="ADAL" clId="{47F87D30-78E2-4DE4-9AF4-98EDFC5DE98D}" dt="2023-06-02T04:59:30.989" v="11795" actId="1076"/>
          <ac:grpSpMkLst>
            <pc:docMk/>
            <pc:sldMk cId="262160015" sldId="296"/>
            <ac:grpSpMk id="22" creationId="{7F941BEB-D134-9687-E369-81FF5BD268C3}"/>
          </ac:grpSpMkLst>
        </pc:grpChg>
        <pc:picChg chg="del">
          <ac:chgData name="Feracor, James" userId="84027bb8-3bf2-4d48-b8cd-9732617c25f2" providerId="ADAL" clId="{47F87D30-78E2-4DE4-9AF4-98EDFC5DE98D}" dt="2023-06-02T04:53:23.092" v="11677" actId="478"/>
          <ac:picMkLst>
            <pc:docMk/>
            <pc:sldMk cId="262160015" sldId="296"/>
            <ac:picMk id="7" creationId="{92EBDAD6-3122-D522-CE17-BB70D9782B71}"/>
          </ac:picMkLst>
        </pc:picChg>
        <pc:picChg chg="add mod">
          <ac:chgData name="Feracor, James" userId="84027bb8-3bf2-4d48-b8cd-9732617c25f2" providerId="ADAL" clId="{47F87D30-78E2-4DE4-9AF4-98EDFC5DE98D}" dt="2023-06-02T04:59:38.692" v="11797" actId="1076"/>
          <ac:picMkLst>
            <pc:docMk/>
            <pc:sldMk cId="262160015" sldId="296"/>
            <ac:picMk id="8" creationId="{FBF3F06D-2C2B-6B93-1351-676E8EB97441}"/>
          </ac:picMkLst>
        </pc:picChg>
        <pc:picChg chg="del">
          <ac:chgData name="Feracor, James" userId="84027bb8-3bf2-4d48-b8cd-9732617c25f2" providerId="ADAL" clId="{47F87D30-78E2-4DE4-9AF4-98EDFC5DE98D}" dt="2023-06-02T04:55:16.583" v="11691" actId="478"/>
          <ac:picMkLst>
            <pc:docMk/>
            <pc:sldMk cId="262160015" sldId="296"/>
            <ac:picMk id="9" creationId="{8C44063F-5170-ACEA-22AA-49E91DAD3119}"/>
          </ac:picMkLst>
        </pc:picChg>
        <pc:picChg chg="add mod modCrop">
          <ac:chgData name="Feracor, James" userId="84027bb8-3bf2-4d48-b8cd-9732617c25f2" providerId="ADAL" clId="{47F87D30-78E2-4DE4-9AF4-98EDFC5DE98D}" dt="2023-06-02T04:54:56.694" v="11689" actId="164"/>
          <ac:picMkLst>
            <pc:docMk/>
            <pc:sldMk cId="262160015" sldId="296"/>
            <ac:picMk id="16" creationId="{DF9A4453-B4C1-1A22-AC89-81012D5D3EE1}"/>
          </ac:picMkLst>
        </pc:picChg>
        <pc:picChg chg="add mod modCrop">
          <ac:chgData name="Feracor, James" userId="84027bb8-3bf2-4d48-b8cd-9732617c25f2" providerId="ADAL" clId="{47F87D30-78E2-4DE4-9AF4-98EDFC5DE98D}" dt="2023-06-02T04:54:56.694" v="11689" actId="164"/>
          <ac:picMkLst>
            <pc:docMk/>
            <pc:sldMk cId="262160015" sldId="296"/>
            <ac:picMk id="18" creationId="{9D788528-92B8-8B6F-E151-99F27A036774}"/>
          </ac:picMkLst>
        </pc:picChg>
        <pc:picChg chg="add del mod modCrop">
          <ac:chgData name="Feracor, James" userId="84027bb8-3bf2-4d48-b8cd-9732617c25f2" providerId="ADAL" clId="{47F87D30-78E2-4DE4-9AF4-98EDFC5DE98D}" dt="2023-06-02T04:58:55.515" v="11783" actId="478"/>
          <ac:picMkLst>
            <pc:docMk/>
            <pc:sldMk cId="262160015" sldId="296"/>
            <ac:picMk id="34" creationId="{EDDEECA5-FD87-1DB9-B1AD-7802DC5A8D76}"/>
          </ac:picMkLst>
        </pc:picChg>
        <pc:picChg chg="add mod modCrop">
          <ac:chgData name="Feracor, James" userId="84027bb8-3bf2-4d48-b8cd-9732617c25f2" providerId="ADAL" clId="{47F87D30-78E2-4DE4-9AF4-98EDFC5DE98D}" dt="2023-06-02T04:59:25.268" v="11794" actId="1076"/>
          <ac:picMkLst>
            <pc:docMk/>
            <pc:sldMk cId="262160015" sldId="296"/>
            <ac:picMk id="36" creationId="{71BC30D9-9593-8B2A-ED56-C673FC56A670}"/>
          </ac:picMkLst>
        </pc:picChg>
        <pc:cxnChg chg="mod">
          <ac:chgData name="Feracor, James" userId="84027bb8-3bf2-4d48-b8cd-9732617c25f2" providerId="ADAL" clId="{47F87D30-78E2-4DE4-9AF4-98EDFC5DE98D}" dt="2023-06-02T04:59:38.692" v="11797" actId="1076"/>
          <ac:cxnSpMkLst>
            <pc:docMk/>
            <pc:sldMk cId="262160015" sldId="296"/>
            <ac:cxnSpMk id="12" creationId="{1B63C8E5-3DE2-9C6F-9DBF-DB6B88A5786F}"/>
          </ac:cxnSpMkLst>
        </pc:cxnChg>
        <pc:cxnChg chg="add mod">
          <ac:chgData name="Feracor, James" userId="84027bb8-3bf2-4d48-b8cd-9732617c25f2" providerId="ADAL" clId="{47F87D30-78E2-4DE4-9AF4-98EDFC5DE98D}" dt="2023-06-02T04:59:30.989" v="11795" actId="1076"/>
          <ac:cxnSpMkLst>
            <pc:docMk/>
            <pc:sldMk cId="262160015" sldId="296"/>
            <ac:cxnSpMk id="37" creationId="{B6DB041E-2458-5DFB-0863-9174B6F07CFE}"/>
          </ac:cxnSpMkLst>
        </pc:cxnChg>
      </pc:sldChg>
      <pc:sldChg chg="addSp delSp modSp add mod">
        <pc:chgData name="Feracor, James" userId="84027bb8-3bf2-4d48-b8cd-9732617c25f2" providerId="ADAL" clId="{47F87D30-78E2-4DE4-9AF4-98EDFC5DE98D}" dt="2023-06-02T05:07:09.030" v="12134" actId="1076"/>
        <pc:sldMkLst>
          <pc:docMk/>
          <pc:sldMk cId="953629463" sldId="297"/>
        </pc:sldMkLst>
        <pc:spChg chg="mod">
          <ac:chgData name="Feracor, James" userId="84027bb8-3bf2-4d48-b8cd-9732617c25f2" providerId="ADAL" clId="{47F87D30-78E2-4DE4-9AF4-98EDFC5DE98D}" dt="2023-06-02T05:05:51.517" v="12083" actId="20577"/>
          <ac:spMkLst>
            <pc:docMk/>
            <pc:sldMk cId="953629463" sldId="297"/>
            <ac:spMk id="4" creationId="{ED4B13BD-B1A7-4380-0CC9-033908079E61}"/>
          </ac:spMkLst>
        </pc:spChg>
        <pc:spChg chg="mod ord">
          <ac:chgData name="Feracor, James" userId="84027bb8-3bf2-4d48-b8cd-9732617c25f2" providerId="ADAL" clId="{47F87D30-78E2-4DE4-9AF4-98EDFC5DE98D}" dt="2023-06-02T05:07:09.030" v="12134" actId="1076"/>
          <ac:spMkLst>
            <pc:docMk/>
            <pc:sldMk cId="953629463" sldId="297"/>
            <ac:spMk id="20" creationId="{22FDE0AB-61DE-21D0-64BE-B830AE1250CA}"/>
          </ac:spMkLst>
        </pc:spChg>
        <pc:spChg chg="mod">
          <ac:chgData name="Feracor, James" userId="84027bb8-3bf2-4d48-b8cd-9732617c25f2" providerId="ADAL" clId="{47F87D30-78E2-4DE4-9AF4-98EDFC5DE98D}" dt="2023-06-02T05:05:21.909" v="12044" actId="20577"/>
          <ac:spMkLst>
            <pc:docMk/>
            <pc:sldMk cId="953629463" sldId="297"/>
            <ac:spMk id="23" creationId="{62D220D1-2663-C449-0BFE-6AB8C246852B}"/>
          </ac:spMkLst>
        </pc:spChg>
        <pc:spChg chg="del">
          <ac:chgData name="Feracor, James" userId="84027bb8-3bf2-4d48-b8cd-9732617c25f2" providerId="ADAL" clId="{47F87D30-78E2-4DE4-9AF4-98EDFC5DE98D}" dt="2023-06-02T05:04:53.098" v="12025" actId="478"/>
          <ac:spMkLst>
            <pc:docMk/>
            <pc:sldMk cId="953629463" sldId="297"/>
            <ac:spMk id="32" creationId="{0EF3E156-99AA-0184-5864-D18A8EF33993}"/>
          </ac:spMkLst>
        </pc:spChg>
        <pc:spChg chg="add mod">
          <ac:chgData name="Feracor, James" userId="84027bb8-3bf2-4d48-b8cd-9732617c25f2" providerId="ADAL" clId="{47F87D30-78E2-4DE4-9AF4-98EDFC5DE98D}" dt="2023-06-02T05:07:09.030" v="12134" actId="1076"/>
          <ac:spMkLst>
            <pc:docMk/>
            <pc:sldMk cId="953629463" sldId="297"/>
            <ac:spMk id="33" creationId="{E7CA2ED1-F654-BF68-A4B1-D418729321C5}"/>
          </ac:spMkLst>
        </pc:spChg>
        <pc:spChg chg="add mod">
          <ac:chgData name="Feracor, James" userId="84027bb8-3bf2-4d48-b8cd-9732617c25f2" providerId="ADAL" clId="{47F87D30-78E2-4DE4-9AF4-98EDFC5DE98D}" dt="2023-06-02T05:07:09.030" v="12134" actId="1076"/>
          <ac:spMkLst>
            <pc:docMk/>
            <pc:sldMk cId="953629463" sldId="297"/>
            <ac:spMk id="34" creationId="{836C9D3C-AA7B-0FC8-204D-FF00833E1F9C}"/>
          </ac:spMkLst>
        </pc:spChg>
        <pc:spChg chg="add mod">
          <ac:chgData name="Feracor, James" userId="84027bb8-3bf2-4d48-b8cd-9732617c25f2" providerId="ADAL" clId="{47F87D30-78E2-4DE4-9AF4-98EDFC5DE98D}" dt="2023-06-02T05:07:09.030" v="12134" actId="1076"/>
          <ac:spMkLst>
            <pc:docMk/>
            <pc:sldMk cId="953629463" sldId="297"/>
            <ac:spMk id="45" creationId="{F7AC122D-0DF8-B1C4-6E2E-A2EC78AF3FF5}"/>
          </ac:spMkLst>
        </pc:spChg>
        <pc:spChg chg="add mod">
          <ac:chgData name="Feracor, James" userId="84027bb8-3bf2-4d48-b8cd-9732617c25f2" providerId="ADAL" clId="{47F87D30-78E2-4DE4-9AF4-98EDFC5DE98D}" dt="2023-06-02T05:07:09.030" v="12134" actId="1076"/>
          <ac:spMkLst>
            <pc:docMk/>
            <pc:sldMk cId="953629463" sldId="297"/>
            <ac:spMk id="46" creationId="{60CAFAC8-F481-F252-BF2B-AA9A8FC3AECD}"/>
          </ac:spMkLst>
        </pc:spChg>
        <pc:grpChg chg="del">
          <ac:chgData name="Feracor, James" userId="84027bb8-3bf2-4d48-b8cd-9732617c25f2" providerId="ADAL" clId="{47F87D30-78E2-4DE4-9AF4-98EDFC5DE98D}" dt="2023-06-02T05:00:13.289" v="11852" actId="478"/>
          <ac:grpSpMkLst>
            <pc:docMk/>
            <pc:sldMk cId="953629463" sldId="297"/>
            <ac:grpSpMk id="22" creationId="{7F941BEB-D134-9687-E369-81FF5BD268C3}"/>
          </ac:grpSpMkLst>
        </pc:grpChg>
        <pc:picChg chg="add mod modCrop">
          <ac:chgData name="Feracor, James" userId="84027bb8-3bf2-4d48-b8cd-9732617c25f2" providerId="ADAL" clId="{47F87D30-78E2-4DE4-9AF4-98EDFC5DE98D}" dt="2023-06-02T05:07:09.030" v="12134" actId="1076"/>
          <ac:picMkLst>
            <pc:docMk/>
            <pc:sldMk cId="953629463" sldId="297"/>
            <ac:picMk id="5" creationId="{068E4BAD-CE69-F2EE-DD3A-28CD3CFD42FA}"/>
          </ac:picMkLst>
        </pc:picChg>
        <pc:picChg chg="del">
          <ac:chgData name="Feracor, James" userId="84027bb8-3bf2-4d48-b8cd-9732617c25f2" providerId="ADAL" clId="{47F87D30-78E2-4DE4-9AF4-98EDFC5DE98D}" dt="2023-06-02T04:59:56.314" v="11799" actId="478"/>
          <ac:picMkLst>
            <pc:docMk/>
            <pc:sldMk cId="953629463" sldId="297"/>
            <ac:picMk id="8" creationId="{FBF3F06D-2C2B-6B93-1351-676E8EB97441}"/>
          </ac:picMkLst>
        </pc:picChg>
        <pc:picChg chg="add mod">
          <ac:chgData name="Feracor, James" userId="84027bb8-3bf2-4d48-b8cd-9732617c25f2" providerId="ADAL" clId="{47F87D30-78E2-4DE4-9AF4-98EDFC5DE98D}" dt="2023-06-02T05:07:09.030" v="12134" actId="1076"/>
          <ac:picMkLst>
            <pc:docMk/>
            <pc:sldMk cId="953629463" sldId="297"/>
            <ac:picMk id="24" creationId="{56C3700B-E820-AC8A-05F0-784533B1B07C}"/>
          </ac:picMkLst>
        </pc:picChg>
        <pc:picChg chg="add del">
          <ac:chgData name="Feracor, James" userId="84027bb8-3bf2-4d48-b8cd-9732617c25f2" providerId="ADAL" clId="{47F87D30-78E2-4DE4-9AF4-98EDFC5DE98D}" dt="2023-06-02T05:03:31.797" v="11892" actId="478"/>
          <ac:picMkLst>
            <pc:docMk/>
            <pc:sldMk cId="953629463" sldId="297"/>
            <ac:picMk id="31" creationId="{BA2442CE-AD19-FDB2-70C8-1E70D6B98342}"/>
          </ac:picMkLst>
        </pc:picChg>
        <pc:picChg chg="del mod">
          <ac:chgData name="Feracor, James" userId="84027bb8-3bf2-4d48-b8cd-9732617c25f2" providerId="ADAL" clId="{47F87D30-78E2-4DE4-9AF4-98EDFC5DE98D}" dt="2023-06-02T05:00:20.417" v="11855" actId="478"/>
          <ac:picMkLst>
            <pc:docMk/>
            <pc:sldMk cId="953629463" sldId="297"/>
            <ac:picMk id="36" creationId="{71BC30D9-9593-8B2A-ED56-C673FC56A670}"/>
          </ac:picMkLst>
        </pc:picChg>
        <pc:cxnChg chg="del mod">
          <ac:chgData name="Feracor, James" userId="84027bb8-3bf2-4d48-b8cd-9732617c25f2" providerId="ADAL" clId="{47F87D30-78E2-4DE4-9AF4-98EDFC5DE98D}" dt="2023-06-02T05:00:14.607" v="11853" actId="478"/>
          <ac:cxnSpMkLst>
            <pc:docMk/>
            <pc:sldMk cId="953629463" sldId="297"/>
            <ac:cxnSpMk id="12" creationId="{1B63C8E5-3DE2-9C6F-9DBF-DB6B88A5786F}"/>
          </ac:cxnSpMkLst>
        </pc:cxnChg>
        <pc:cxnChg chg="add mod">
          <ac:chgData name="Feracor, James" userId="84027bb8-3bf2-4d48-b8cd-9732617c25f2" providerId="ADAL" clId="{47F87D30-78E2-4DE4-9AF4-98EDFC5DE98D}" dt="2023-06-02T05:07:09.030" v="12134" actId="1076"/>
          <ac:cxnSpMkLst>
            <pc:docMk/>
            <pc:sldMk cId="953629463" sldId="297"/>
            <ac:cxnSpMk id="35" creationId="{78F7B66E-711C-9D47-0FD9-B956A1AA287F}"/>
          </ac:cxnSpMkLst>
        </pc:cxnChg>
        <pc:cxnChg chg="mod ord">
          <ac:chgData name="Feracor, James" userId="84027bb8-3bf2-4d48-b8cd-9732617c25f2" providerId="ADAL" clId="{47F87D30-78E2-4DE4-9AF4-98EDFC5DE98D}" dt="2023-06-02T05:07:09.030" v="12134" actId="1076"/>
          <ac:cxnSpMkLst>
            <pc:docMk/>
            <pc:sldMk cId="953629463" sldId="297"/>
            <ac:cxnSpMk id="37" creationId="{B6DB041E-2458-5DFB-0863-9174B6F07CFE}"/>
          </ac:cxnSpMkLst>
        </pc:cxnChg>
        <pc:cxnChg chg="add mod">
          <ac:chgData name="Feracor, James" userId="84027bb8-3bf2-4d48-b8cd-9732617c25f2" providerId="ADAL" clId="{47F87D30-78E2-4DE4-9AF4-98EDFC5DE98D}" dt="2023-06-02T05:07:09.030" v="12134" actId="1076"/>
          <ac:cxnSpMkLst>
            <pc:docMk/>
            <pc:sldMk cId="953629463" sldId="297"/>
            <ac:cxnSpMk id="47" creationId="{781634A0-DF4C-3EAC-7B1F-7CB3D78330F5}"/>
          </ac:cxnSpMkLst>
        </pc:cxnChg>
      </pc:sldChg>
      <pc:sldChg chg="addSp delSp modSp add mod ord">
        <pc:chgData name="Feracor, James" userId="84027bb8-3bf2-4d48-b8cd-9732617c25f2" providerId="ADAL" clId="{47F87D30-78E2-4DE4-9AF4-98EDFC5DE98D}" dt="2023-06-02T05:44:18.865" v="13717"/>
        <pc:sldMkLst>
          <pc:docMk/>
          <pc:sldMk cId="750038955" sldId="298"/>
        </pc:sldMkLst>
        <pc:spChg chg="mod">
          <ac:chgData name="Feracor, James" userId="84027bb8-3bf2-4d48-b8cd-9732617c25f2" providerId="ADAL" clId="{47F87D30-78E2-4DE4-9AF4-98EDFC5DE98D}" dt="2023-06-02T05:39:08.777" v="13280" actId="20577"/>
          <ac:spMkLst>
            <pc:docMk/>
            <pc:sldMk cId="750038955" sldId="298"/>
            <ac:spMk id="4" creationId="{3993DA6C-6E2E-5E75-943C-65EA550FEA66}"/>
          </ac:spMkLst>
        </pc:spChg>
        <pc:spChg chg="del mod">
          <ac:chgData name="Feracor, James" userId="84027bb8-3bf2-4d48-b8cd-9732617c25f2" providerId="ADAL" clId="{47F87D30-78E2-4DE4-9AF4-98EDFC5DE98D}" dt="2023-06-02T05:31:28.632" v="12784" actId="478"/>
          <ac:spMkLst>
            <pc:docMk/>
            <pc:sldMk cId="750038955" sldId="298"/>
            <ac:spMk id="5" creationId="{3CFE8C5D-5A04-CA74-F4E5-04968A7CBA41}"/>
          </ac:spMkLst>
        </pc:spChg>
        <pc:spChg chg="add mod">
          <ac:chgData name="Feracor, James" userId="84027bb8-3bf2-4d48-b8cd-9732617c25f2" providerId="ADAL" clId="{47F87D30-78E2-4DE4-9AF4-98EDFC5DE98D}" dt="2023-06-02T05:30:49.428" v="12689" actId="1076"/>
          <ac:spMkLst>
            <pc:docMk/>
            <pc:sldMk cId="750038955" sldId="298"/>
            <ac:spMk id="9" creationId="{903B4EBF-B083-68B3-44EE-59C799A5F963}"/>
          </ac:spMkLst>
        </pc:spChg>
        <pc:spChg chg="del">
          <ac:chgData name="Feracor, James" userId="84027bb8-3bf2-4d48-b8cd-9732617c25f2" providerId="ADAL" clId="{47F87D30-78E2-4DE4-9AF4-98EDFC5DE98D}" dt="2023-06-02T05:28:45.854" v="12596" actId="478"/>
          <ac:spMkLst>
            <pc:docMk/>
            <pc:sldMk cId="750038955" sldId="298"/>
            <ac:spMk id="10" creationId="{8B12954F-87D8-508D-6603-0C03C678E77E}"/>
          </ac:spMkLst>
        </pc:spChg>
        <pc:spChg chg="add mod">
          <ac:chgData name="Feracor, James" userId="84027bb8-3bf2-4d48-b8cd-9732617c25f2" providerId="ADAL" clId="{47F87D30-78E2-4DE4-9AF4-98EDFC5DE98D}" dt="2023-06-02T05:35:05.215" v="12979" actId="1076"/>
          <ac:spMkLst>
            <pc:docMk/>
            <pc:sldMk cId="750038955" sldId="298"/>
            <ac:spMk id="11" creationId="{9C3503FD-1F3A-F4E2-C826-0B1DB8AD36AC}"/>
          </ac:spMkLst>
        </pc:spChg>
        <pc:spChg chg="add mod">
          <ac:chgData name="Feracor, James" userId="84027bb8-3bf2-4d48-b8cd-9732617c25f2" providerId="ADAL" clId="{47F87D30-78E2-4DE4-9AF4-98EDFC5DE98D}" dt="2023-06-02T05:30:29.200" v="12685" actId="1076"/>
          <ac:spMkLst>
            <pc:docMk/>
            <pc:sldMk cId="750038955" sldId="298"/>
            <ac:spMk id="22" creationId="{2CFF8912-4CC8-CC29-DA79-F237D7C36C2C}"/>
          </ac:spMkLst>
        </pc:spChg>
        <pc:spChg chg="add mod">
          <ac:chgData name="Feracor, James" userId="84027bb8-3bf2-4d48-b8cd-9732617c25f2" providerId="ADAL" clId="{47F87D30-78E2-4DE4-9AF4-98EDFC5DE98D}" dt="2023-06-02T05:30:41.056" v="12688" actId="13822"/>
          <ac:spMkLst>
            <pc:docMk/>
            <pc:sldMk cId="750038955" sldId="298"/>
            <ac:spMk id="23" creationId="{41041C62-09F8-9D6B-D0B1-41AAC09973BF}"/>
          </ac:spMkLst>
        </pc:spChg>
        <pc:spChg chg="add mod">
          <ac:chgData name="Feracor, James" userId="84027bb8-3bf2-4d48-b8cd-9732617c25f2" providerId="ADAL" clId="{47F87D30-78E2-4DE4-9AF4-98EDFC5DE98D}" dt="2023-06-02T05:33:07.182" v="12861" actId="1076"/>
          <ac:spMkLst>
            <pc:docMk/>
            <pc:sldMk cId="750038955" sldId="298"/>
            <ac:spMk id="26" creationId="{1FFE1B64-F64A-2418-9460-4CFA061A2566}"/>
          </ac:spMkLst>
        </pc:spChg>
        <pc:spChg chg="add mod">
          <ac:chgData name="Feracor, James" userId="84027bb8-3bf2-4d48-b8cd-9732617c25f2" providerId="ADAL" clId="{47F87D30-78E2-4DE4-9AF4-98EDFC5DE98D}" dt="2023-06-02T05:33:54.847" v="12866" actId="14100"/>
          <ac:spMkLst>
            <pc:docMk/>
            <pc:sldMk cId="750038955" sldId="298"/>
            <ac:spMk id="29" creationId="{6C6153B3-61B4-7138-C398-B5C9C2AB0D67}"/>
          </ac:spMkLst>
        </pc:spChg>
        <pc:spChg chg="add del mod">
          <ac:chgData name="Feracor, James" userId="84027bb8-3bf2-4d48-b8cd-9732617c25f2" providerId="ADAL" clId="{47F87D30-78E2-4DE4-9AF4-98EDFC5DE98D}" dt="2023-06-02T05:34:52.460" v="12973" actId="478"/>
          <ac:spMkLst>
            <pc:docMk/>
            <pc:sldMk cId="750038955" sldId="298"/>
            <ac:spMk id="33" creationId="{742533C7-21FF-95D4-4CDD-4F0457C99D5B}"/>
          </ac:spMkLst>
        </pc:spChg>
        <pc:spChg chg="add mod">
          <ac:chgData name="Feracor, James" userId="84027bb8-3bf2-4d48-b8cd-9732617c25f2" providerId="ADAL" clId="{47F87D30-78E2-4DE4-9AF4-98EDFC5DE98D}" dt="2023-06-02T05:34:57.038" v="12975" actId="1076"/>
          <ac:spMkLst>
            <pc:docMk/>
            <pc:sldMk cId="750038955" sldId="298"/>
            <ac:spMk id="34" creationId="{28A81337-71F7-E614-831A-6E10DD38D9CE}"/>
          </ac:spMkLst>
        </pc:spChg>
        <pc:graphicFrameChg chg="del modGraphic">
          <ac:chgData name="Feracor, James" userId="84027bb8-3bf2-4d48-b8cd-9732617c25f2" providerId="ADAL" clId="{47F87D30-78E2-4DE4-9AF4-98EDFC5DE98D}" dt="2023-06-02T05:25:56.510" v="12327" actId="478"/>
          <ac:graphicFrameMkLst>
            <pc:docMk/>
            <pc:sldMk cId="750038955" sldId="298"/>
            <ac:graphicFrameMk id="7" creationId="{B141E05C-EE78-D9B8-73E2-92A803B2347D}"/>
          </ac:graphicFrameMkLst>
        </pc:graphicFrameChg>
        <pc:graphicFrameChg chg="del mod">
          <ac:chgData name="Feracor, James" userId="84027bb8-3bf2-4d48-b8cd-9732617c25f2" providerId="ADAL" clId="{47F87D30-78E2-4DE4-9AF4-98EDFC5DE98D}" dt="2023-06-02T05:25:51.874" v="12325" actId="478"/>
          <ac:graphicFrameMkLst>
            <pc:docMk/>
            <pc:sldMk cId="750038955" sldId="298"/>
            <ac:graphicFrameMk id="8" creationId="{EFF69512-1C0E-E8B0-4F3D-D1930D162857}"/>
          </ac:graphicFrameMkLst>
        </pc:graphicFrameChg>
        <pc:picChg chg="add mod">
          <ac:chgData name="Feracor, James" userId="84027bb8-3bf2-4d48-b8cd-9732617c25f2" providerId="ADAL" clId="{47F87D30-78E2-4DE4-9AF4-98EDFC5DE98D}" dt="2023-06-02T05:30:49.428" v="12689" actId="1076"/>
          <ac:picMkLst>
            <pc:docMk/>
            <pc:sldMk cId="750038955" sldId="298"/>
            <ac:picMk id="3" creationId="{73D5B963-DFED-9F20-17AE-7407AA1ACDE2}"/>
          </ac:picMkLst>
        </pc:picChg>
        <pc:picChg chg="mod">
          <ac:chgData name="Feracor, James" userId="84027bb8-3bf2-4d48-b8cd-9732617c25f2" providerId="ADAL" clId="{47F87D30-78E2-4DE4-9AF4-98EDFC5DE98D}" dt="2023-06-02T05:28:21.114" v="12587" actId="14100"/>
          <ac:picMkLst>
            <pc:docMk/>
            <pc:sldMk cId="750038955" sldId="298"/>
            <ac:picMk id="13" creationId="{2AAA4ABF-910C-FA7A-2F29-DC0D084B2E42}"/>
          </ac:picMkLst>
        </pc:picChg>
        <pc:picChg chg="mod">
          <ac:chgData name="Feracor, James" userId="84027bb8-3bf2-4d48-b8cd-9732617c25f2" providerId="ADAL" clId="{47F87D30-78E2-4DE4-9AF4-98EDFC5DE98D}" dt="2023-06-02T05:28:21.114" v="12587" actId="14100"/>
          <ac:picMkLst>
            <pc:docMk/>
            <pc:sldMk cId="750038955" sldId="298"/>
            <ac:picMk id="15" creationId="{ADCFA29F-4032-6853-7E51-04714BC1BB01}"/>
          </ac:picMkLst>
        </pc:picChg>
        <pc:picChg chg="mod">
          <ac:chgData name="Feracor, James" userId="84027bb8-3bf2-4d48-b8cd-9732617c25f2" providerId="ADAL" clId="{47F87D30-78E2-4DE4-9AF4-98EDFC5DE98D}" dt="2023-06-02T05:28:21.114" v="12587" actId="14100"/>
          <ac:picMkLst>
            <pc:docMk/>
            <pc:sldMk cId="750038955" sldId="298"/>
            <ac:picMk id="17" creationId="{56558031-9A49-4F22-1152-898DA72338E6}"/>
          </ac:picMkLst>
        </pc:picChg>
        <pc:picChg chg="add mod">
          <ac:chgData name="Feracor, James" userId="84027bb8-3bf2-4d48-b8cd-9732617c25f2" providerId="ADAL" clId="{47F87D30-78E2-4DE4-9AF4-98EDFC5DE98D}" dt="2023-06-02T05:30:26.702" v="12684" actId="1076"/>
          <ac:picMkLst>
            <pc:docMk/>
            <pc:sldMk cId="750038955" sldId="298"/>
            <ac:picMk id="20" creationId="{F4B69C77-A9E9-F1E6-0A14-3A9888390BE8}"/>
          </ac:picMkLst>
        </pc:picChg>
        <pc:picChg chg="add mod">
          <ac:chgData name="Feracor, James" userId="84027bb8-3bf2-4d48-b8cd-9732617c25f2" providerId="ADAL" clId="{47F87D30-78E2-4DE4-9AF4-98EDFC5DE98D}" dt="2023-06-02T05:35:10.798" v="12982" actId="1076"/>
          <ac:picMkLst>
            <pc:docMk/>
            <pc:sldMk cId="750038955" sldId="298"/>
            <ac:picMk id="28" creationId="{2877C65F-52F0-7B44-6197-E56168D02692}"/>
          </ac:picMkLst>
        </pc:picChg>
        <pc:cxnChg chg="add mod">
          <ac:chgData name="Feracor, James" userId="84027bb8-3bf2-4d48-b8cd-9732617c25f2" providerId="ADAL" clId="{47F87D30-78E2-4DE4-9AF4-98EDFC5DE98D}" dt="2023-06-02T05:35:05.215" v="12979" actId="1076"/>
          <ac:cxnSpMkLst>
            <pc:docMk/>
            <pc:sldMk cId="750038955" sldId="298"/>
            <ac:cxnSpMk id="12" creationId="{88759C55-A03E-87DA-DA91-113F5273B5F4}"/>
          </ac:cxnSpMkLst>
        </pc:cxnChg>
        <pc:cxnChg chg="add mod">
          <ac:chgData name="Feracor, James" userId="84027bb8-3bf2-4d48-b8cd-9732617c25f2" providerId="ADAL" clId="{47F87D30-78E2-4DE4-9AF4-98EDFC5DE98D}" dt="2023-06-02T05:35:10.798" v="12982" actId="1076"/>
          <ac:cxnSpMkLst>
            <pc:docMk/>
            <pc:sldMk cId="750038955" sldId="298"/>
            <ac:cxnSpMk id="30" creationId="{A90CC423-0608-1531-9A3D-D2AABAC0F1E9}"/>
          </ac:cxnSpMkLst>
        </pc:cxnChg>
      </pc:sldChg>
      <pc:sldChg chg="modSp add mod">
        <pc:chgData name="Feracor, James" userId="84027bb8-3bf2-4d48-b8cd-9732617c25f2" providerId="ADAL" clId="{47F87D30-78E2-4DE4-9AF4-98EDFC5DE98D}" dt="2023-06-02T06:30:51.362" v="16295" actId="113"/>
        <pc:sldMkLst>
          <pc:docMk/>
          <pc:sldMk cId="1652773623" sldId="299"/>
        </pc:sldMkLst>
        <pc:spChg chg="mod">
          <ac:chgData name="Feracor, James" userId="84027bb8-3bf2-4d48-b8cd-9732617c25f2" providerId="ADAL" clId="{47F87D30-78E2-4DE4-9AF4-98EDFC5DE98D}" dt="2023-06-02T06:30:51.362" v="16295" actId="113"/>
          <ac:spMkLst>
            <pc:docMk/>
            <pc:sldMk cId="1652773623" sldId="299"/>
            <ac:spMk id="2" creationId="{FD5D4D84-0B43-E356-E290-F7F18B7C4C70}"/>
          </ac:spMkLst>
        </pc:spChg>
      </pc:sldChg>
      <pc:sldChg chg="new del">
        <pc:chgData name="Feracor, James" userId="84027bb8-3bf2-4d48-b8cd-9732617c25f2" providerId="ADAL" clId="{47F87D30-78E2-4DE4-9AF4-98EDFC5DE98D}" dt="2023-06-02T06:38:46.169" v="16307" actId="47"/>
        <pc:sldMkLst>
          <pc:docMk/>
          <pc:sldMk cId="1606130943" sldId="300"/>
        </pc:sldMkLst>
      </pc:sldChg>
      <pc:sldChg chg="addSp delSp modSp add mod ord">
        <pc:chgData name="Feracor, James" userId="84027bb8-3bf2-4d48-b8cd-9732617c25f2" providerId="ADAL" clId="{47F87D30-78E2-4DE4-9AF4-98EDFC5DE98D}" dt="2023-06-07T15:51:20.321" v="17038" actId="1076"/>
        <pc:sldMkLst>
          <pc:docMk/>
          <pc:sldMk cId="2845077126" sldId="301"/>
        </pc:sldMkLst>
        <pc:spChg chg="del mod">
          <ac:chgData name="Feracor, James" userId="84027bb8-3bf2-4d48-b8cd-9732617c25f2" providerId="ADAL" clId="{47F87D30-78E2-4DE4-9AF4-98EDFC5DE98D}" dt="2023-06-07T15:42:50.233" v="16789"/>
          <ac:spMkLst>
            <pc:docMk/>
            <pc:sldMk cId="2845077126" sldId="301"/>
            <ac:spMk id="2" creationId="{FD5D4D84-0B43-E356-E290-F7F18B7C4C70}"/>
          </ac:spMkLst>
        </pc:spChg>
        <pc:spChg chg="add del mod">
          <ac:chgData name="Feracor, James" userId="84027bb8-3bf2-4d48-b8cd-9732617c25f2" providerId="ADAL" clId="{47F87D30-78E2-4DE4-9AF4-98EDFC5DE98D}" dt="2023-06-07T15:32:40.088" v="16519" actId="478"/>
          <ac:spMkLst>
            <pc:docMk/>
            <pc:sldMk cId="2845077126" sldId="301"/>
            <ac:spMk id="3" creationId="{DF88B620-2A5D-D913-3158-D444089A1AEF}"/>
          </ac:spMkLst>
        </pc:spChg>
        <pc:spChg chg="add del mod">
          <ac:chgData name="Feracor, James" userId="84027bb8-3bf2-4d48-b8cd-9732617c25f2" providerId="ADAL" clId="{47F87D30-78E2-4DE4-9AF4-98EDFC5DE98D}" dt="2023-06-07T15:32:40.582" v="16520" actId="478"/>
          <ac:spMkLst>
            <pc:docMk/>
            <pc:sldMk cId="2845077126" sldId="301"/>
            <ac:spMk id="5" creationId="{06948153-1587-B533-069A-38891AC4AB23}"/>
          </ac:spMkLst>
        </pc:spChg>
        <pc:spChg chg="add del mod">
          <ac:chgData name="Feracor, James" userId="84027bb8-3bf2-4d48-b8cd-9732617c25f2" providerId="ADAL" clId="{47F87D30-78E2-4DE4-9AF4-98EDFC5DE98D}" dt="2023-06-07T15:32:40.088" v="16519" actId="478"/>
          <ac:spMkLst>
            <pc:docMk/>
            <pc:sldMk cId="2845077126" sldId="301"/>
            <ac:spMk id="7" creationId="{EC0CB85F-7F2F-177F-7EEE-66919DC02A9E}"/>
          </ac:spMkLst>
        </pc:spChg>
        <pc:spChg chg="add mod ord">
          <ac:chgData name="Feracor, James" userId="84027bb8-3bf2-4d48-b8cd-9732617c25f2" providerId="ADAL" clId="{47F87D30-78E2-4DE4-9AF4-98EDFC5DE98D}" dt="2023-06-07T15:51:12.621" v="17034" actId="1076"/>
          <ac:spMkLst>
            <pc:docMk/>
            <pc:sldMk cId="2845077126" sldId="301"/>
            <ac:spMk id="8" creationId="{FDBF5207-CB2D-D8C0-D95A-047C952A2F1C}"/>
          </ac:spMkLst>
        </pc:spChg>
        <pc:spChg chg="add mod">
          <ac:chgData name="Feracor, James" userId="84027bb8-3bf2-4d48-b8cd-9732617c25f2" providerId="ADAL" clId="{47F87D30-78E2-4DE4-9AF4-98EDFC5DE98D}" dt="2023-06-07T15:51:09.188" v="17032" actId="1076"/>
          <ac:spMkLst>
            <pc:docMk/>
            <pc:sldMk cId="2845077126" sldId="301"/>
            <ac:spMk id="11" creationId="{255263B0-6CE9-ACCD-BDD2-1660F01BF234}"/>
          </ac:spMkLst>
        </pc:spChg>
        <pc:spChg chg="mod">
          <ac:chgData name="Feracor, James" userId="84027bb8-3bf2-4d48-b8cd-9732617c25f2" providerId="ADAL" clId="{47F87D30-78E2-4DE4-9AF4-98EDFC5DE98D}" dt="2023-06-07T15:34:19.810" v="16572" actId="1076"/>
          <ac:spMkLst>
            <pc:docMk/>
            <pc:sldMk cId="2845077126" sldId="301"/>
            <ac:spMk id="23" creationId="{62D220D1-2663-C449-0BFE-6AB8C246852B}"/>
          </ac:spMkLst>
        </pc:spChg>
        <pc:picChg chg="mod">
          <ac:chgData name="Feracor, James" userId="84027bb8-3bf2-4d48-b8cd-9732617c25f2" providerId="ADAL" clId="{47F87D30-78E2-4DE4-9AF4-98EDFC5DE98D}" dt="2023-06-07T15:51:20.321" v="17038" actId="1076"/>
          <ac:picMkLst>
            <pc:docMk/>
            <pc:sldMk cId="2845077126" sldId="301"/>
            <ac:picMk id="4" creationId="{8B5C05CE-ED4E-C278-4775-82CABA48D9AA}"/>
          </ac:picMkLst>
        </pc:picChg>
        <pc:picChg chg="add mod">
          <ac:chgData name="Feracor, James" userId="84027bb8-3bf2-4d48-b8cd-9732617c25f2" providerId="ADAL" clId="{47F87D30-78E2-4DE4-9AF4-98EDFC5DE98D}" dt="2023-06-07T15:51:07.961" v="17031" actId="1076"/>
          <ac:picMkLst>
            <pc:docMk/>
            <pc:sldMk cId="2845077126" sldId="301"/>
            <ac:picMk id="10" creationId="{382ABC11-F649-985F-1594-5FE7AE3D5D48}"/>
          </ac:picMkLst>
        </pc:picChg>
      </pc:sldChg>
      <pc:sldChg chg="add del">
        <pc:chgData name="Feracor, James" userId="84027bb8-3bf2-4d48-b8cd-9732617c25f2" providerId="ADAL" clId="{47F87D30-78E2-4DE4-9AF4-98EDFC5DE98D}" dt="2023-06-02T06:39:03.884" v="16327" actId="47"/>
        <pc:sldMkLst>
          <pc:docMk/>
          <pc:sldMk cId="1586056070" sldId="302"/>
        </pc:sldMkLst>
      </pc:sldChg>
      <pc:sldChg chg="addSp delSp modSp add mod">
        <pc:chgData name="Feracor, James" userId="84027bb8-3bf2-4d48-b8cd-9732617c25f2" providerId="ADAL" clId="{47F87D30-78E2-4DE4-9AF4-98EDFC5DE98D}" dt="2023-06-02T06:41:23.456" v="16480" actId="1076"/>
        <pc:sldMkLst>
          <pc:docMk/>
          <pc:sldMk cId="4108929972" sldId="302"/>
        </pc:sldMkLst>
        <pc:spChg chg="mod">
          <ac:chgData name="Feracor, James" userId="84027bb8-3bf2-4d48-b8cd-9732617c25f2" providerId="ADAL" clId="{47F87D30-78E2-4DE4-9AF4-98EDFC5DE98D}" dt="2023-06-02T06:40:17.714" v="16419" actId="20577"/>
          <ac:spMkLst>
            <pc:docMk/>
            <pc:sldMk cId="4108929972" sldId="302"/>
            <ac:spMk id="23" creationId="{62D220D1-2663-C449-0BFE-6AB8C246852B}"/>
          </ac:spMkLst>
        </pc:spChg>
        <pc:picChg chg="add mod">
          <ac:chgData name="Feracor, James" userId="84027bb8-3bf2-4d48-b8cd-9732617c25f2" providerId="ADAL" clId="{47F87D30-78E2-4DE4-9AF4-98EDFC5DE98D}" dt="2023-06-02T06:41:23.456" v="16480" actId="1076"/>
          <ac:picMkLst>
            <pc:docMk/>
            <pc:sldMk cId="4108929972" sldId="302"/>
            <ac:picMk id="3" creationId="{5E1FF121-9FC6-00A2-72B9-E2845633C8DD}"/>
          </ac:picMkLst>
        </pc:picChg>
        <pc:picChg chg="del">
          <ac:chgData name="Feracor, James" userId="84027bb8-3bf2-4d48-b8cd-9732617c25f2" providerId="ADAL" clId="{47F87D30-78E2-4DE4-9AF4-98EDFC5DE98D}" dt="2023-06-02T06:40:13.014" v="16407" actId="478"/>
          <ac:picMkLst>
            <pc:docMk/>
            <pc:sldMk cId="4108929972" sldId="302"/>
            <ac:picMk id="4" creationId="{8B5C05CE-ED4E-C278-4775-82CABA48D9AA}"/>
          </ac:picMkLst>
        </pc:picChg>
      </pc:sldChg>
      <pc:sldChg chg="addSp delSp modSp add mod">
        <pc:chgData name="Feracor, James" userId="84027bb8-3bf2-4d48-b8cd-9732617c25f2" providerId="ADAL" clId="{47F87D30-78E2-4DE4-9AF4-98EDFC5DE98D}" dt="2023-06-02T06:39:31.108" v="16351" actId="20577"/>
        <pc:sldMkLst>
          <pc:docMk/>
          <pc:sldMk cId="320502252" sldId="303"/>
        </pc:sldMkLst>
        <pc:spChg chg="mod">
          <ac:chgData name="Feracor, James" userId="84027bb8-3bf2-4d48-b8cd-9732617c25f2" providerId="ADAL" clId="{47F87D30-78E2-4DE4-9AF4-98EDFC5DE98D}" dt="2023-06-02T06:39:31.108" v="16351" actId="20577"/>
          <ac:spMkLst>
            <pc:docMk/>
            <pc:sldMk cId="320502252" sldId="303"/>
            <ac:spMk id="23" creationId="{62D220D1-2663-C449-0BFE-6AB8C246852B}"/>
          </ac:spMkLst>
        </pc:spChg>
        <pc:picChg chg="add mod">
          <ac:chgData name="Feracor, James" userId="84027bb8-3bf2-4d48-b8cd-9732617c25f2" providerId="ADAL" clId="{47F87D30-78E2-4DE4-9AF4-98EDFC5DE98D}" dt="2023-06-02T06:39:26.454" v="16335" actId="1076"/>
          <ac:picMkLst>
            <pc:docMk/>
            <pc:sldMk cId="320502252" sldId="303"/>
            <ac:picMk id="3" creationId="{930E29D9-B89E-549A-52B6-766C9DC5E093}"/>
          </ac:picMkLst>
        </pc:picChg>
        <pc:picChg chg="del">
          <ac:chgData name="Feracor, James" userId="84027bb8-3bf2-4d48-b8cd-9732617c25f2" providerId="ADAL" clId="{47F87D30-78E2-4DE4-9AF4-98EDFC5DE98D}" dt="2023-06-02T06:39:15.309" v="16330" actId="478"/>
          <ac:picMkLst>
            <pc:docMk/>
            <pc:sldMk cId="320502252" sldId="303"/>
            <ac:picMk id="4" creationId="{8B5C05CE-ED4E-C278-4775-82CABA48D9AA}"/>
          </ac:picMkLst>
        </pc:picChg>
      </pc:sldChg>
      <pc:sldChg chg="addSp delSp modSp add mod">
        <pc:chgData name="Feracor, James" userId="84027bb8-3bf2-4d48-b8cd-9732617c25f2" providerId="ADAL" clId="{47F87D30-78E2-4DE4-9AF4-98EDFC5DE98D}" dt="2023-06-02T06:43:33.307" v="16506" actId="1076"/>
        <pc:sldMkLst>
          <pc:docMk/>
          <pc:sldMk cId="2627799824" sldId="304"/>
        </pc:sldMkLst>
        <pc:spChg chg="del">
          <ac:chgData name="Feracor, James" userId="84027bb8-3bf2-4d48-b8cd-9732617c25f2" providerId="ADAL" clId="{47F87D30-78E2-4DE4-9AF4-98EDFC5DE98D}" dt="2023-06-02T06:40:44.873" v="16448" actId="478"/>
          <ac:spMkLst>
            <pc:docMk/>
            <pc:sldMk cId="2627799824" sldId="304"/>
            <ac:spMk id="6" creationId="{155D41A2-5582-DC73-633C-1EDA0294A9B6}"/>
          </ac:spMkLst>
        </pc:spChg>
        <pc:spChg chg="del">
          <ac:chgData name="Feracor, James" userId="84027bb8-3bf2-4d48-b8cd-9732617c25f2" providerId="ADAL" clId="{47F87D30-78E2-4DE4-9AF4-98EDFC5DE98D}" dt="2023-06-02T06:40:44.873" v="16448" actId="478"/>
          <ac:spMkLst>
            <pc:docMk/>
            <pc:sldMk cId="2627799824" sldId="304"/>
            <ac:spMk id="19" creationId="{71206474-339B-445E-3EC1-B9D195A1CAEB}"/>
          </ac:spMkLst>
        </pc:spChg>
        <pc:spChg chg="del mod">
          <ac:chgData name="Feracor, James" userId="84027bb8-3bf2-4d48-b8cd-9732617c25f2" providerId="ADAL" clId="{47F87D30-78E2-4DE4-9AF4-98EDFC5DE98D}" dt="2023-06-02T06:40:43.144" v="16447" actId="478"/>
          <ac:spMkLst>
            <pc:docMk/>
            <pc:sldMk cId="2627799824" sldId="304"/>
            <ac:spMk id="21" creationId="{3A1FE7BB-4F29-1D43-1F08-DF47FD204BE4}"/>
          </ac:spMkLst>
        </pc:spChg>
        <pc:spChg chg="mod">
          <ac:chgData name="Feracor, James" userId="84027bb8-3bf2-4d48-b8cd-9732617c25f2" providerId="ADAL" clId="{47F87D30-78E2-4DE4-9AF4-98EDFC5DE98D}" dt="2023-06-02T06:41:51.165" v="16485" actId="20577"/>
          <ac:spMkLst>
            <pc:docMk/>
            <pc:sldMk cId="2627799824" sldId="304"/>
            <ac:spMk id="23" creationId="{62D220D1-2663-C449-0BFE-6AB8C246852B}"/>
          </ac:spMkLst>
        </pc:spChg>
        <pc:grpChg chg="add mod">
          <ac:chgData name="Feracor, James" userId="84027bb8-3bf2-4d48-b8cd-9732617c25f2" providerId="ADAL" clId="{47F87D30-78E2-4DE4-9AF4-98EDFC5DE98D}" dt="2023-06-02T06:43:33.307" v="16506" actId="1076"/>
          <ac:grpSpMkLst>
            <pc:docMk/>
            <pc:sldMk cId="2627799824" sldId="304"/>
            <ac:grpSpMk id="5" creationId="{6064020B-6AE3-D524-5EC9-D3D8D82BB643}"/>
          </ac:grpSpMkLst>
        </pc:grpChg>
        <pc:picChg chg="add mod modCrop">
          <ac:chgData name="Feracor, James" userId="84027bb8-3bf2-4d48-b8cd-9732617c25f2" providerId="ADAL" clId="{47F87D30-78E2-4DE4-9AF4-98EDFC5DE98D}" dt="2023-06-02T06:43:27.113" v="16503" actId="164"/>
          <ac:picMkLst>
            <pc:docMk/>
            <pc:sldMk cId="2627799824" sldId="304"/>
            <ac:picMk id="3" creationId="{A0DEC5A5-F8D0-7728-A97E-2658EDB04DFD}"/>
          </ac:picMkLst>
        </pc:picChg>
        <pc:picChg chg="add mod modCrop">
          <ac:chgData name="Feracor, James" userId="84027bb8-3bf2-4d48-b8cd-9732617c25f2" providerId="ADAL" clId="{47F87D30-78E2-4DE4-9AF4-98EDFC5DE98D}" dt="2023-06-02T06:43:27.113" v="16503" actId="164"/>
          <ac:picMkLst>
            <pc:docMk/>
            <pc:sldMk cId="2627799824" sldId="304"/>
            <ac:picMk id="4" creationId="{E318499D-5EAD-E776-1E05-32412A9F81B4}"/>
          </ac:picMkLst>
        </pc:picChg>
        <pc:picChg chg="del">
          <ac:chgData name="Feracor, James" userId="84027bb8-3bf2-4d48-b8cd-9732617c25f2" providerId="ADAL" clId="{47F87D30-78E2-4DE4-9AF4-98EDFC5DE98D}" dt="2023-06-02T06:40:40.549" v="16445" actId="478"/>
          <ac:picMkLst>
            <pc:docMk/>
            <pc:sldMk cId="2627799824" sldId="304"/>
            <ac:picMk id="13" creationId="{2AAA4ABF-910C-FA7A-2F29-DC0D084B2E42}"/>
          </ac:picMkLst>
        </pc:picChg>
        <pc:picChg chg="del">
          <ac:chgData name="Feracor, James" userId="84027bb8-3bf2-4d48-b8cd-9732617c25f2" providerId="ADAL" clId="{47F87D30-78E2-4DE4-9AF4-98EDFC5DE98D}" dt="2023-06-02T06:40:44.873" v="16448" actId="478"/>
          <ac:picMkLst>
            <pc:docMk/>
            <pc:sldMk cId="2627799824" sldId="304"/>
            <ac:picMk id="15" creationId="{ADCFA29F-4032-6853-7E51-04714BC1BB01}"/>
          </ac:picMkLst>
        </pc:picChg>
        <pc:picChg chg="del">
          <ac:chgData name="Feracor, James" userId="84027bb8-3bf2-4d48-b8cd-9732617c25f2" providerId="ADAL" clId="{47F87D30-78E2-4DE4-9AF4-98EDFC5DE98D}" dt="2023-06-02T06:40:39.923" v="16444" actId="478"/>
          <ac:picMkLst>
            <pc:docMk/>
            <pc:sldMk cId="2627799824" sldId="304"/>
            <ac:picMk id="17" creationId="{56558031-9A49-4F22-1152-898DA72338E6}"/>
          </ac:picMkLst>
        </pc:picChg>
      </pc:sldChg>
      <pc:sldChg chg="addSp modSp add mod ord">
        <pc:chgData name="Feracor, James" userId="84027bb8-3bf2-4d48-b8cd-9732617c25f2" providerId="ADAL" clId="{47F87D30-78E2-4DE4-9AF4-98EDFC5DE98D}" dt="2023-06-02T06:42:38.390" v="16496" actId="1076"/>
        <pc:sldMkLst>
          <pc:docMk/>
          <pc:sldMk cId="1876451904" sldId="305"/>
        </pc:sldMkLst>
        <pc:spChg chg="add mod">
          <ac:chgData name="Feracor, James" userId="84027bb8-3bf2-4d48-b8cd-9732617c25f2" providerId="ADAL" clId="{47F87D30-78E2-4DE4-9AF4-98EDFC5DE98D}" dt="2023-06-02T06:42:21.350" v="16493"/>
          <ac:spMkLst>
            <pc:docMk/>
            <pc:sldMk cId="1876451904" sldId="305"/>
            <ac:spMk id="6" creationId="{AF9929AE-AD6C-BFB6-B292-3483277B0A89}"/>
          </ac:spMkLst>
        </pc:spChg>
        <pc:spChg chg="add mod">
          <ac:chgData name="Feracor, James" userId="84027bb8-3bf2-4d48-b8cd-9732617c25f2" providerId="ADAL" clId="{47F87D30-78E2-4DE4-9AF4-98EDFC5DE98D}" dt="2023-06-02T06:42:21.350" v="16493"/>
          <ac:spMkLst>
            <pc:docMk/>
            <pc:sldMk cId="1876451904" sldId="305"/>
            <ac:spMk id="7" creationId="{6CDF483B-F1FF-DBB3-AB89-10BBA2F1F9F0}"/>
          </ac:spMkLst>
        </pc:spChg>
        <pc:spChg chg="add mod">
          <ac:chgData name="Feracor, James" userId="84027bb8-3bf2-4d48-b8cd-9732617c25f2" providerId="ADAL" clId="{47F87D30-78E2-4DE4-9AF4-98EDFC5DE98D}" dt="2023-06-02T06:42:21.350" v="16493"/>
          <ac:spMkLst>
            <pc:docMk/>
            <pc:sldMk cId="1876451904" sldId="305"/>
            <ac:spMk id="8" creationId="{796E5F96-943B-91F1-0CA6-CB5137F9B1F3}"/>
          </ac:spMkLst>
        </pc:spChg>
        <pc:spChg chg="mod">
          <ac:chgData name="Feracor, James" userId="84027bb8-3bf2-4d48-b8cd-9732617c25f2" providerId="ADAL" clId="{47F87D30-78E2-4DE4-9AF4-98EDFC5DE98D}" dt="2023-06-02T06:41:56.120" v="16488" actId="20577"/>
          <ac:spMkLst>
            <pc:docMk/>
            <pc:sldMk cId="1876451904" sldId="305"/>
            <ac:spMk id="23" creationId="{62D220D1-2663-C449-0BFE-6AB8C246852B}"/>
          </ac:spMkLst>
        </pc:spChg>
        <pc:picChg chg="add mod">
          <ac:chgData name="Feracor, James" userId="84027bb8-3bf2-4d48-b8cd-9732617c25f2" providerId="ADAL" clId="{47F87D30-78E2-4DE4-9AF4-98EDFC5DE98D}" dt="2023-06-02T06:42:21.350" v="16493"/>
          <ac:picMkLst>
            <pc:docMk/>
            <pc:sldMk cId="1876451904" sldId="305"/>
            <ac:picMk id="2" creationId="{3033AE9F-EC4B-4E4A-7183-8F1F379D4551}"/>
          </ac:picMkLst>
        </pc:picChg>
        <pc:picChg chg="mod modCrop">
          <ac:chgData name="Feracor, James" userId="84027bb8-3bf2-4d48-b8cd-9732617c25f2" providerId="ADAL" clId="{47F87D30-78E2-4DE4-9AF4-98EDFC5DE98D}" dt="2023-06-02T06:42:38.390" v="16496" actId="1076"/>
          <ac:picMkLst>
            <pc:docMk/>
            <pc:sldMk cId="1876451904" sldId="305"/>
            <ac:picMk id="3" creationId="{A0DEC5A5-F8D0-7728-A97E-2658EDB04DFD}"/>
          </ac:picMkLst>
        </pc:picChg>
        <pc:picChg chg="add mod">
          <ac:chgData name="Feracor, James" userId="84027bb8-3bf2-4d48-b8cd-9732617c25f2" providerId="ADAL" clId="{47F87D30-78E2-4DE4-9AF4-98EDFC5DE98D}" dt="2023-06-02T06:42:21.350" v="16493"/>
          <ac:picMkLst>
            <pc:docMk/>
            <pc:sldMk cId="1876451904" sldId="305"/>
            <ac:picMk id="4" creationId="{65248F53-D205-6BC5-1B63-AF5B89AAF466}"/>
          </ac:picMkLst>
        </pc:picChg>
        <pc:picChg chg="add mod">
          <ac:chgData name="Feracor, James" userId="84027bb8-3bf2-4d48-b8cd-9732617c25f2" providerId="ADAL" clId="{47F87D30-78E2-4DE4-9AF4-98EDFC5DE98D}" dt="2023-06-02T06:42:21.350" v="16493"/>
          <ac:picMkLst>
            <pc:docMk/>
            <pc:sldMk cId="1876451904" sldId="305"/>
            <ac:picMk id="5" creationId="{5FD780FC-BB3D-D225-7E5A-2791CBC5586E}"/>
          </ac:picMkLst>
        </pc:picChg>
      </pc:sldChg>
      <pc:sldChg chg="add ord">
        <pc:chgData name="Feracor, James" userId="84027bb8-3bf2-4d48-b8cd-9732617c25f2" providerId="ADAL" clId="{47F87D30-78E2-4DE4-9AF4-98EDFC5DE98D}" dt="2023-06-07T15:51:02.395" v="17030"/>
        <pc:sldMkLst>
          <pc:docMk/>
          <pc:sldMk cId="2317533764" sldId="306"/>
        </pc:sldMkLst>
      </pc:sldChg>
      <pc:sldChg chg="addSp delSp modSp add mod">
        <pc:chgData name="Feracor, James" userId="84027bb8-3bf2-4d48-b8cd-9732617c25f2" providerId="ADAL" clId="{47F87D30-78E2-4DE4-9AF4-98EDFC5DE98D}" dt="2023-06-07T16:00:04.874" v="17197" actId="478"/>
        <pc:sldMkLst>
          <pc:docMk/>
          <pc:sldMk cId="1557522118" sldId="307"/>
        </pc:sldMkLst>
        <pc:spChg chg="add mod">
          <ac:chgData name="Feracor, James" userId="84027bb8-3bf2-4d48-b8cd-9732617c25f2" providerId="ADAL" clId="{47F87D30-78E2-4DE4-9AF4-98EDFC5DE98D}" dt="2023-06-07T15:55:35.590" v="17192" actId="1076"/>
          <ac:spMkLst>
            <pc:docMk/>
            <pc:sldMk cId="1557522118" sldId="307"/>
            <ac:spMk id="5" creationId="{AB33214F-DC3E-B8A4-03D2-8E91A0F9A167}"/>
          </ac:spMkLst>
        </pc:spChg>
        <pc:spChg chg="add mod">
          <ac:chgData name="Feracor, James" userId="84027bb8-3bf2-4d48-b8cd-9732617c25f2" providerId="ADAL" clId="{47F87D30-78E2-4DE4-9AF4-98EDFC5DE98D}" dt="2023-06-07T15:53:59.387" v="17078" actId="1076"/>
          <ac:spMkLst>
            <pc:docMk/>
            <pc:sldMk cId="1557522118" sldId="307"/>
            <ac:spMk id="7" creationId="{02054EAA-4FCA-23B3-6038-094E60A8774F}"/>
          </ac:spMkLst>
        </pc:spChg>
        <pc:spChg chg="del">
          <ac:chgData name="Feracor, James" userId="84027bb8-3bf2-4d48-b8cd-9732617c25f2" providerId="ADAL" clId="{47F87D30-78E2-4DE4-9AF4-98EDFC5DE98D}" dt="2023-06-07T15:50:25.977" v="17022" actId="478"/>
          <ac:spMkLst>
            <pc:docMk/>
            <pc:sldMk cId="1557522118" sldId="307"/>
            <ac:spMk id="8" creationId="{FDBF5207-CB2D-D8C0-D95A-047C952A2F1C}"/>
          </ac:spMkLst>
        </pc:spChg>
        <pc:spChg chg="add mod">
          <ac:chgData name="Feracor, James" userId="84027bb8-3bf2-4d48-b8cd-9732617c25f2" providerId="ADAL" clId="{47F87D30-78E2-4DE4-9AF4-98EDFC5DE98D}" dt="2023-06-07T15:54:02.724" v="17079" actId="14100"/>
          <ac:spMkLst>
            <pc:docMk/>
            <pc:sldMk cId="1557522118" sldId="307"/>
            <ac:spMk id="9" creationId="{BD8FAB60-29FA-BB03-3F25-6D77F849DE95}"/>
          </ac:spMkLst>
        </pc:spChg>
        <pc:spChg chg="del mod">
          <ac:chgData name="Feracor, James" userId="84027bb8-3bf2-4d48-b8cd-9732617c25f2" providerId="ADAL" clId="{47F87D30-78E2-4DE4-9AF4-98EDFC5DE98D}" dt="2023-06-07T15:50:25.447" v="17021" actId="478"/>
          <ac:spMkLst>
            <pc:docMk/>
            <pc:sldMk cId="1557522118" sldId="307"/>
            <ac:spMk id="11" creationId="{255263B0-6CE9-ACCD-BDD2-1660F01BF234}"/>
          </ac:spMkLst>
        </pc:spChg>
        <pc:spChg chg="add del mod">
          <ac:chgData name="Feracor, James" userId="84027bb8-3bf2-4d48-b8cd-9732617c25f2" providerId="ADAL" clId="{47F87D30-78E2-4DE4-9AF4-98EDFC5DE98D}" dt="2023-06-07T16:00:04.874" v="17197" actId="478"/>
          <ac:spMkLst>
            <pc:docMk/>
            <pc:sldMk cId="1557522118" sldId="307"/>
            <ac:spMk id="12" creationId="{09B374A1-7097-D208-8655-8503DFBEC4E0}"/>
          </ac:spMkLst>
        </pc:spChg>
        <pc:spChg chg="add mod">
          <ac:chgData name="Feracor, James" userId="84027bb8-3bf2-4d48-b8cd-9732617c25f2" providerId="ADAL" clId="{47F87D30-78E2-4DE4-9AF4-98EDFC5DE98D}" dt="2023-06-07T15:55:42.565" v="17196" actId="1076"/>
          <ac:spMkLst>
            <pc:docMk/>
            <pc:sldMk cId="1557522118" sldId="307"/>
            <ac:spMk id="14" creationId="{712F9FC5-C043-EC29-9009-DCF7EBADC1B2}"/>
          </ac:spMkLst>
        </pc:spChg>
        <pc:picChg chg="add mod modCrop">
          <ac:chgData name="Feracor, James" userId="84027bb8-3bf2-4d48-b8cd-9732617c25f2" providerId="ADAL" clId="{47F87D30-78E2-4DE4-9AF4-98EDFC5DE98D}" dt="2023-06-07T15:54:41.150" v="17088" actId="1076"/>
          <ac:picMkLst>
            <pc:docMk/>
            <pc:sldMk cId="1557522118" sldId="307"/>
            <ac:picMk id="3" creationId="{5D686B16-93BC-987D-E307-E03DBD636C5B}"/>
          </ac:picMkLst>
        </pc:picChg>
        <pc:picChg chg="del">
          <ac:chgData name="Feracor, James" userId="84027bb8-3bf2-4d48-b8cd-9732617c25f2" providerId="ADAL" clId="{47F87D30-78E2-4DE4-9AF4-98EDFC5DE98D}" dt="2023-06-07T15:50:18.653" v="17019" actId="478"/>
          <ac:picMkLst>
            <pc:docMk/>
            <pc:sldMk cId="1557522118" sldId="307"/>
            <ac:picMk id="4" creationId="{8B5C05CE-ED4E-C278-4775-82CABA48D9AA}"/>
          </ac:picMkLst>
        </pc:picChg>
        <pc:picChg chg="mod">
          <ac:chgData name="Feracor, James" userId="84027bb8-3bf2-4d48-b8cd-9732617c25f2" providerId="ADAL" clId="{47F87D30-78E2-4DE4-9AF4-98EDFC5DE98D}" dt="2023-06-07T15:53:59.387" v="17078" actId="1076"/>
          <ac:picMkLst>
            <pc:docMk/>
            <pc:sldMk cId="1557522118" sldId="307"/>
            <ac:picMk id="10" creationId="{382ABC11-F649-985F-1594-5FE7AE3D5D48}"/>
          </ac:picMkLst>
        </pc:picChg>
      </pc:sldChg>
    </pc:docChg>
  </pc:docChgLst>
  <pc:docChgLst>
    <pc:chgData name="Feracor, James" userId="84027bb8-3bf2-4d48-b8cd-9732617c25f2" providerId="ADAL" clId="{A38A4D00-6B00-40C4-A974-6C984785B024}"/>
    <pc:docChg chg="undo custSel addSld delSld modSld sldOrd addSection delSection modSection">
      <pc:chgData name="Feracor, James" userId="84027bb8-3bf2-4d48-b8cd-9732617c25f2" providerId="ADAL" clId="{A38A4D00-6B00-40C4-A974-6C984785B024}" dt="2023-06-12T23:05:59.488" v="20948"/>
      <pc:docMkLst>
        <pc:docMk/>
      </pc:docMkLst>
      <pc:sldChg chg="addSp delSp modSp mod">
        <pc:chgData name="Feracor, James" userId="84027bb8-3bf2-4d48-b8cd-9732617c25f2" providerId="ADAL" clId="{A38A4D00-6B00-40C4-A974-6C984785B024}" dt="2023-06-08T23:17:03.122" v="6282" actId="20577"/>
        <pc:sldMkLst>
          <pc:docMk/>
          <pc:sldMk cId="0" sldId="256"/>
        </pc:sldMkLst>
        <pc:spChg chg="del mod topLvl">
          <ac:chgData name="Feracor, James" userId="84027bb8-3bf2-4d48-b8cd-9732617c25f2" providerId="ADAL" clId="{A38A4D00-6B00-40C4-A974-6C984785B024}" dt="2023-06-08T23:16:20.056" v="6241" actId="478"/>
          <ac:spMkLst>
            <pc:docMk/>
            <pc:sldMk cId="0" sldId="256"/>
            <ac:spMk id="16" creationId="{00000000-0000-0000-0000-000000000000}"/>
          </ac:spMkLst>
        </pc:spChg>
        <pc:spChg chg="mod">
          <ac:chgData name="Feracor, James" userId="84027bb8-3bf2-4d48-b8cd-9732617c25f2" providerId="ADAL" clId="{A38A4D00-6B00-40C4-A974-6C984785B024}" dt="2023-06-08T23:16:21.385" v="6243"/>
          <ac:spMkLst>
            <pc:docMk/>
            <pc:sldMk cId="0" sldId="256"/>
            <ac:spMk id="21" creationId="{78D34FED-7A3F-5F12-2E3D-9A4A6F1AA06A}"/>
          </ac:spMkLst>
        </pc:spChg>
        <pc:spChg chg="add del mod topLvl">
          <ac:chgData name="Feracor, James" userId="84027bb8-3bf2-4d48-b8cd-9732617c25f2" providerId="ADAL" clId="{A38A4D00-6B00-40C4-A974-6C984785B024}" dt="2023-06-08T23:16:43.855" v="6251" actId="164"/>
          <ac:spMkLst>
            <pc:docMk/>
            <pc:sldMk cId="0" sldId="256"/>
            <ac:spMk id="24" creationId="{89306074-094B-2598-6323-0AF637A33051}"/>
          </ac:spMkLst>
        </pc:spChg>
        <pc:spChg chg="mod">
          <ac:chgData name="Feracor, James" userId="84027bb8-3bf2-4d48-b8cd-9732617c25f2" providerId="ADAL" clId="{A38A4D00-6B00-40C4-A974-6C984785B024}" dt="2023-06-08T23:16:21.385" v="6243"/>
          <ac:spMkLst>
            <pc:docMk/>
            <pc:sldMk cId="0" sldId="256"/>
            <ac:spMk id="25" creationId="{161B9237-7699-64C9-3680-4DF1348DCACF}"/>
          </ac:spMkLst>
        </pc:spChg>
        <pc:spChg chg="mod topLvl">
          <ac:chgData name="Feracor, James" userId="84027bb8-3bf2-4d48-b8cd-9732617c25f2" providerId="ADAL" clId="{A38A4D00-6B00-40C4-A974-6C984785B024}" dt="2023-06-08T23:16:27.240" v="6245" actId="14100"/>
          <ac:spMkLst>
            <pc:docMk/>
            <pc:sldMk cId="0" sldId="256"/>
            <ac:spMk id="31" creationId="{C3D09ED6-3CCA-BA63-C744-5A1000DAB038}"/>
          </ac:spMkLst>
        </pc:spChg>
        <pc:spChg chg="mod">
          <ac:chgData name="Feracor, James" userId="84027bb8-3bf2-4d48-b8cd-9732617c25f2" providerId="ADAL" clId="{A38A4D00-6B00-40C4-A974-6C984785B024}" dt="2023-06-08T23:17:03.122" v="6282" actId="20577"/>
          <ac:spMkLst>
            <pc:docMk/>
            <pc:sldMk cId="0" sldId="256"/>
            <ac:spMk id="35" creationId="{847A6F4C-1714-E341-2860-1EF80FC33479}"/>
          </ac:spMkLst>
        </pc:spChg>
        <pc:grpChg chg="del mod">
          <ac:chgData name="Feracor, James" userId="84027bb8-3bf2-4d48-b8cd-9732617c25f2" providerId="ADAL" clId="{A38A4D00-6B00-40C4-A974-6C984785B024}" dt="2023-06-08T23:16:17.941" v="6240" actId="165"/>
          <ac:grpSpMkLst>
            <pc:docMk/>
            <pc:sldMk cId="0" sldId="256"/>
            <ac:grpSpMk id="10" creationId="{03C75FA4-70F6-B865-3DFC-35775F970C19}"/>
          </ac:grpSpMkLst>
        </pc:grpChg>
        <pc:grpChg chg="add del mod">
          <ac:chgData name="Feracor, James" userId="84027bb8-3bf2-4d48-b8cd-9732617c25f2" providerId="ADAL" clId="{A38A4D00-6B00-40C4-A974-6C984785B024}" dt="2023-06-08T23:16:40.759" v="6249" actId="478"/>
          <ac:grpSpMkLst>
            <pc:docMk/>
            <pc:sldMk cId="0" sldId="256"/>
            <ac:grpSpMk id="19" creationId="{653E582D-259F-D598-8A98-D2B5B54ABAC2}"/>
          </ac:grpSpMkLst>
        </pc:grpChg>
        <pc:grpChg chg="add del mod">
          <ac:chgData name="Feracor, James" userId="84027bb8-3bf2-4d48-b8cd-9732617c25f2" providerId="ADAL" clId="{A38A4D00-6B00-40C4-A974-6C984785B024}" dt="2023-06-08T23:16:41.329" v="6250" actId="478"/>
          <ac:grpSpMkLst>
            <pc:docMk/>
            <pc:sldMk cId="0" sldId="256"/>
            <ac:grpSpMk id="23" creationId="{365B3908-216A-92AD-EA35-1FAD94F989FD}"/>
          </ac:grpSpMkLst>
        </pc:grpChg>
        <pc:grpChg chg="add mod">
          <ac:chgData name="Feracor, James" userId="84027bb8-3bf2-4d48-b8cd-9732617c25f2" providerId="ADAL" clId="{A38A4D00-6B00-40C4-A974-6C984785B024}" dt="2023-06-08T23:16:33.236" v="6246" actId="1076"/>
          <ac:grpSpMkLst>
            <pc:docMk/>
            <pc:sldMk cId="0" sldId="256"/>
            <ac:grpSpMk id="33" creationId="{8ED92F11-852C-C7F4-71C2-94B719355D36}"/>
          </ac:grpSpMkLst>
        </pc:grpChg>
        <pc:grpChg chg="add mod">
          <ac:chgData name="Feracor, James" userId="84027bb8-3bf2-4d48-b8cd-9732617c25f2" providerId="ADAL" clId="{A38A4D00-6B00-40C4-A974-6C984785B024}" dt="2023-06-08T23:16:48.124" v="6252" actId="1076"/>
          <ac:grpSpMkLst>
            <pc:docMk/>
            <pc:sldMk cId="0" sldId="256"/>
            <ac:grpSpMk id="37" creationId="{68C1BEC8-65B2-F9CF-A2ED-B6BA360C72A9}"/>
          </ac:grpSpMkLst>
        </pc:grpChg>
        <pc:picChg chg="mod">
          <ac:chgData name="Feracor, James" userId="84027bb8-3bf2-4d48-b8cd-9732617c25f2" providerId="ADAL" clId="{A38A4D00-6B00-40C4-A974-6C984785B024}" dt="2023-06-08T23:16:21.385" v="6243"/>
          <ac:picMkLst>
            <pc:docMk/>
            <pc:sldMk cId="0" sldId="256"/>
            <ac:picMk id="22" creationId="{190871DF-85AE-1303-BFDD-541A2C2D9C57}"/>
          </ac:picMkLst>
        </pc:picChg>
        <pc:picChg chg="mod topLvl">
          <ac:chgData name="Feracor, James" userId="84027bb8-3bf2-4d48-b8cd-9732617c25f2" providerId="ADAL" clId="{A38A4D00-6B00-40C4-A974-6C984785B024}" dt="2023-06-08T23:16:43.855" v="6251" actId="164"/>
          <ac:picMkLst>
            <pc:docMk/>
            <pc:sldMk cId="0" sldId="256"/>
            <ac:picMk id="28" creationId="{9E26099F-9905-2EA0-8AD2-16721734D41B}"/>
          </ac:picMkLst>
        </pc:picChg>
        <pc:picChg chg="del mod topLvl">
          <ac:chgData name="Feracor, James" userId="84027bb8-3bf2-4d48-b8cd-9732617c25f2" providerId="ADAL" clId="{A38A4D00-6B00-40C4-A974-6C984785B024}" dt="2023-06-08T23:16:20.494" v="6242" actId="478"/>
          <ac:picMkLst>
            <pc:docMk/>
            <pc:sldMk cId="0" sldId="256"/>
            <ac:picMk id="29" creationId="{03D683A5-35F4-88C3-CF54-6EA2037709F4}"/>
          </ac:picMkLst>
        </pc:picChg>
        <pc:picChg chg="mod">
          <ac:chgData name="Feracor, James" userId="84027bb8-3bf2-4d48-b8cd-9732617c25f2" providerId="ADAL" clId="{A38A4D00-6B00-40C4-A974-6C984785B024}" dt="2023-06-08T23:16:21.385" v="6243"/>
          <ac:picMkLst>
            <pc:docMk/>
            <pc:sldMk cId="0" sldId="256"/>
            <ac:picMk id="30" creationId="{FF3F9686-500E-4876-DF73-B2B7F0024A24}"/>
          </ac:picMkLst>
        </pc:picChg>
        <pc:picChg chg="mod">
          <ac:chgData name="Feracor, James" userId="84027bb8-3bf2-4d48-b8cd-9732617c25f2" providerId="ADAL" clId="{A38A4D00-6B00-40C4-A974-6C984785B024}" dt="2023-06-08T23:16:21.385" v="6243"/>
          <ac:picMkLst>
            <pc:docMk/>
            <pc:sldMk cId="0" sldId="256"/>
            <ac:picMk id="36" creationId="{7A0C11F9-D5AB-5A26-1992-6A51CCFCB6B3}"/>
          </ac:picMkLst>
        </pc:picChg>
      </pc:sldChg>
      <pc:sldChg chg="modNotesTx">
        <pc:chgData name="Feracor, James" userId="84027bb8-3bf2-4d48-b8cd-9732617c25f2" providerId="ADAL" clId="{A38A4D00-6B00-40C4-A974-6C984785B024}" dt="2023-06-08T23:15:34.439" v="6232" actId="20577"/>
        <pc:sldMkLst>
          <pc:docMk/>
          <pc:sldMk cId="0" sldId="258"/>
        </pc:sldMkLst>
      </pc:sldChg>
      <pc:sldChg chg="del">
        <pc:chgData name="Feracor, James" userId="84027bb8-3bf2-4d48-b8cd-9732617c25f2" providerId="ADAL" clId="{A38A4D00-6B00-40C4-A974-6C984785B024}" dt="2023-06-07T16:32:49.520" v="3" actId="47"/>
        <pc:sldMkLst>
          <pc:docMk/>
          <pc:sldMk cId="0" sldId="262"/>
        </pc:sldMkLst>
      </pc:sldChg>
      <pc:sldChg chg="addSp modSp mod ord modNotesTx">
        <pc:chgData name="Feracor, James" userId="84027bb8-3bf2-4d48-b8cd-9732617c25f2" providerId="ADAL" clId="{A38A4D00-6B00-40C4-A974-6C984785B024}" dt="2023-06-12T23:05:59.488" v="20948"/>
        <pc:sldMkLst>
          <pc:docMk/>
          <pc:sldMk cId="2682677899" sldId="268"/>
        </pc:sldMkLst>
        <pc:spChg chg="add mod">
          <ac:chgData name="Feracor, James" userId="84027bb8-3bf2-4d48-b8cd-9732617c25f2" providerId="ADAL" clId="{A38A4D00-6B00-40C4-A974-6C984785B024}" dt="2023-06-09T17:38:07.214" v="9559" actId="1076"/>
          <ac:spMkLst>
            <pc:docMk/>
            <pc:sldMk cId="2682677899" sldId="268"/>
            <ac:spMk id="2" creationId="{40942959-60B3-362F-87ED-9413AB0CD701}"/>
          </ac:spMkLst>
        </pc:spChg>
        <pc:spChg chg="mod">
          <ac:chgData name="Feracor, James" userId="84027bb8-3bf2-4d48-b8cd-9732617c25f2" providerId="ADAL" clId="{A38A4D00-6B00-40C4-A974-6C984785B024}" dt="2023-06-12T23:05:59.488" v="20948"/>
          <ac:spMkLst>
            <pc:docMk/>
            <pc:sldMk cId="2682677899" sldId="268"/>
            <ac:spMk id="4" creationId="{00000000-0000-0000-0000-000000000000}"/>
          </ac:spMkLst>
        </pc:spChg>
        <pc:spChg chg="mod">
          <ac:chgData name="Feracor, James" userId="84027bb8-3bf2-4d48-b8cd-9732617c25f2" providerId="ADAL" clId="{A38A4D00-6B00-40C4-A974-6C984785B024}" dt="2023-06-08T23:19:28.537" v="6524" actId="1076"/>
          <ac:spMkLst>
            <pc:docMk/>
            <pc:sldMk cId="2682677899" sldId="268"/>
            <ac:spMk id="10" creationId="{2D7C8D54-A3E9-0663-2C12-557004D930DB}"/>
          </ac:spMkLst>
        </pc:spChg>
        <pc:grpChg chg="mod">
          <ac:chgData name="Feracor, James" userId="84027bb8-3bf2-4d48-b8cd-9732617c25f2" providerId="ADAL" clId="{A38A4D00-6B00-40C4-A974-6C984785B024}" dt="2023-06-08T23:19:28.669" v="6525" actId="1076"/>
          <ac:grpSpMkLst>
            <pc:docMk/>
            <pc:sldMk cId="2682677899" sldId="268"/>
            <ac:grpSpMk id="22" creationId="{4CE9C533-86A3-5175-19D0-53C209AA3033}"/>
          </ac:grpSpMkLst>
        </pc:grpChg>
        <pc:picChg chg="mod">
          <ac:chgData name="Feracor, James" userId="84027bb8-3bf2-4d48-b8cd-9732617c25f2" providerId="ADAL" clId="{A38A4D00-6B00-40C4-A974-6C984785B024}" dt="2023-06-08T23:19:28.669" v="6525" actId="1076"/>
          <ac:picMkLst>
            <pc:docMk/>
            <pc:sldMk cId="2682677899" sldId="268"/>
            <ac:picMk id="20" creationId="{1CF861ED-2EC1-6D22-DE49-9A948D0F524A}"/>
          </ac:picMkLst>
        </pc:picChg>
      </pc:sldChg>
      <pc:sldChg chg="addSp delSp modSp mod ord modNotesTx">
        <pc:chgData name="Feracor, James" userId="84027bb8-3bf2-4d48-b8cd-9732617c25f2" providerId="ADAL" clId="{A38A4D00-6B00-40C4-A974-6C984785B024}" dt="2023-06-08T23:27:47.079" v="7759" actId="20577"/>
        <pc:sldMkLst>
          <pc:docMk/>
          <pc:sldMk cId="2926866396" sldId="269"/>
        </pc:sldMkLst>
        <pc:spChg chg="add mod">
          <ac:chgData name="Feracor, James" userId="84027bb8-3bf2-4d48-b8cd-9732617c25f2" providerId="ADAL" clId="{A38A4D00-6B00-40C4-A974-6C984785B024}" dt="2023-06-07T17:02:28.526" v="503" actId="13822"/>
          <ac:spMkLst>
            <pc:docMk/>
            <pc:sldMk cId="2926866396" sldId="269"/>
            <ac:spMk id="2" creationId="{C79F665F-D611-E589-A017-843FAE8FA09E}"/>
          </ac:spMkLst>
        </pc:spChg>
        <pc:spChg chg="add mod">
          <ac:chgData name="Feracor, James" userId="84027bb8-3bf2-4d48-b8cd-9732617c25f2" providerId="ADAL" clId="{A38A4D00-6B00-40C4-A974-6C984785B024}" dt="2023-06-07T17:01:35.354" v="469"/>
          <ac:spMkLst>
            <pc:docMk/>
            <pc:sldMk cId="2926866396" sldId="269"/>
            <ac:spMk id="10" creationId="{097838D9-C6EF-3121-2813-32D6F49664B4}"/>
          </ac:spMkLst>
        </pc:spChg>
        <pc:spChg chg="add mod">
          <ac:chgData name="Feracor, James" userId="84027bb8-3bf2-4d48-b8cd-9732617c25f2" providerId="ADAL" clId="{A38A4D00-6B00-40C4-A974-6C984785B024}" dt="2023-06-08T17:45:49.187" v="4550"/>
          <ac:spMkLst>
            <pc:docMk/>
            <pc:sldMk cId="2926866396" sldId="269"/>
            <ac:spMk id="15" creationId="{D6AE99E8-EA9F-9795-C193-B64C156B0F81}"/>
          </ac:spMkLst>
        </pc:spChg>
        <pc:spChg chg="add mod">
          <ac:chgData name="Feracor, James" userId="84027bb8-3bf2-4d48-b8cd-9732617c25f2" providerId="ADAL" clId="{A38A4D00-6B00-40C4-A974-6C984785B024}" dt="2023-06-08T17:45:49.187" v="4550"/>
          <ac:spMkLst>
            <pc:docMk/>
            <pc:sldMk cId="2926866396" sldId="269"/>
            <ac:spMk id="16" creationId="{B5621F0C-1D73-B6A0-1DDF-8419CDE96020}"/>
          </ac:spMkLst>
        </pc:spChg>
        <pc:spChg chg="add mod">
          <ac:chgData name="Feracor, James" userId="84027bb8-3bf2-4d48-b8cd-9732617c25f2" providerId="ADAL" clId="{A38A4D00-6B00-40C4-A974-6C984785B024}" dt="2023-06-08T17:45:49.187" v="4550"/>
          <ac:spMkLst>
            <pc:docMk/>
            <pc:sldMk cId="2926866396" sldId="269"/>
            <ac:spMk id="17" creationId="{B225CA00-6BA6-D2E1-B7B3-A767C166BF4A}"/>
          </ac:spMkLst>
        </pc:spChg>
        <pc:spChg chg="add mod">
          <ac:chgData name="Feracor, James" userId="84027bb8-3bf2-4d48-b8cd-9732617c25f2" providerId="ADAL" clId="{A38A4D00-6B00-40C4-A974-6C984785B024}" dt="2023-06-08T17:45:49.187" v="4550"/>
          <ac:spMkLst>
            <pc:docMk/>
            <pc:sldMk cId="2926866396" sldId="269"/>
            <ac:spMk id="18" creationId="{F1E11371-B7FD-8B39-77B8-B14765C17BF0}"/>
          </ac:spMkLst>
        </pc:spChg>
        <pc:spChg chg="add mod">
          <ac:chgData name="Feracor, James" userId="84027bb8-3bf2-4d48-b8cd-9732617c25f2" providerId="ADAL" clId="{A38A4D00-6B00-40C4-A974-6C984785B024}" dt="2023-06-08T17:45:49.187" v="4550"/>
          <ac:spMkLst>
            <pc:docMk/>
            <pc:sldMk cId="2926866396" sldId="269"/>
            <ac:spMk id="20" creationId="{308E2C38-BED5-3B4F-C01C-3E5A22A42EE9}"/>
          </ac:spMkLst>
        </pc:spChg>
        <pc:spChg chg="add mod">
          <ac:chgData name="Feracor, James" userId="84027bb8-3bf2-4d48-b8cd-9732617c25f2" providerId="ADAL" clId="{A38A4D00-6B00-40C4-A974-6C984785B024}" dt="2023-06-08T17:45:49.187" v="4550"/>
          <ac:spMkLst>
            <pc:docMk/>
            <pc:sldMk cId="2926866396" sldId="269"/>
            <ac:spMk id="22" creationId="{5A36C376-89A3-B935-92FF-548DF222D42B}"/>
          </ac:spMkLst>
        </pc:spChg>
        <pc:spChg chg="mod topLvl">
          <ac:chgData name="Feracor, James" userId="84027bb8-3bf2-4d48-b8cd-9732617c25f2" providerId="ADAL" clId="{A38A4D00-6B00-40C4-A974-6C984785B024}" dt="2023-06-08T18:06:37.780" v="6052" actId="1076"/>
          <ac:spMkLst>
            <pc:docMk/>
            <pc:sldMk cId="2926866396" sldId="269"/>
            <ac:spMk id="26" creationId="{199010CA-9F51-8B30-C840-5BD1BB1B1007}"/>
          </ac:spMkLst>
        </pc:spChg>
        <pc:spChg chg="add mod">
          <ac:chgData name="Feracor, James" userId="84027bb8-3bf2-4d48-b8cd-9732617c25f2" providerId="ADAL" clId="{A38A4D00-6B00-40C4-A974-6C984785B024}" dt="2023-06-08T18:06:34.374" v="6051" actId="1076"/>
          <ac:spMkLst>
            <pc:docMk/>
            <pc:sldMk cId="2926866396" sldId="269"/>
            <ac:spMk id="29" creationId="{136FE004-D8B8-3B2B-5DF2-5547CCA454BD}"/>
          </ac:spMkLst>
        </pc:spChg>
        <pc:spChg chg="mod">
          <ac:chgData name="Feracor, James" userId="84027bb8-3bf2-4d48-b8cd-9732617c25f2" providerId="ADAL" clId="{A38A4D00-6B00-40C4-A974-6C984785B024}" dt="2023-06-07T17:01:43.917" v="473" actId="1076"/>
          <ac:spMkLst>
            <pc:docMk/>
            <pc:sldMk cId="2926866396" sldId="269"/>
            <ac:spMk id="57" creationId="{98ACB784-6490-D8DD-DAD4-A568D32B5E0D}"/>
          </ac:spMkLst>
        </pc:spChg>
        <pc:grpChg chg="add mod">
          <ac:chgData name="Feracor, James" userId="84027bb8-3bf2-4d48-b8cd-9732617c25f2" providerId="ADAL" clId="{A38A4D00-6B00-40C4-A974-6C984785B024}" dt="2023-06-07T17:01:47.750" v="474" actId="1076"/>
          <ac:grpSpMkLst>
            <pc:docMk/>
            <pc:sldMk cId="2926866396" sldId="269"/>
            <ac:grpSpMk id="12" creationId="{63428D6D-1E5A-BCF6-F83D-52F24FBAF321}"/>
          </ac:grpSpMkLst>
        </pc:grpChg>
        <pc:grpChg chg="add del mod">
          <ac:chgData name="Feracor, James" userId="84027bb8-3bf2-4d48-b8cd-9732617c25f2" providerId="ADAL" clId="{A38A4D00-6B00-40C4-A974-6C984785B024}" dt="2023-06-08T18:05:51.085" v="5999" actId="165"/>
          <ac:grpSpMkLst>
            <pc:docMk/>
            <pc:sldMk cId="2926866396" sldId="269"/>
            <ac:grpSpMk id="24" creationId="{17149017-DD99-6BAC-368A-CC8B045473CA}"/>
          </ac:grpSpMkLst>
        </pc:grpChg>
        <pc:picChg chg="add del mod">
          <ac:chgData name="Feracor, James" userId="84027bb8-3bf2-4d48-b8cd-9732617c25f2" providerId="ADAL" clId="{A38A4D00-6B00-40C4-A974-6C984785B024}" dt="2023-06-07T17:01:13.096" v="457" actId="478"/>
          <ac:picMkLst>
            <pc:docMk/>
            <pc:sldMk cId="2926866396" sldId="269"/>
            <ac:picMk id="5" creationId="{9E578B5C-151A-990A-9608-A1C83ADF275E}"/>
          </ac:picMkLst>
        </pc:picChg>
        <pc:picChg chg="add del mod">
          <ac:chgData name="Feracor, James" userId="84027bb8-3bf2-4d48-b8cd-9732617c25f2" providerId="ADAL" clId="{A38A4D00-6B00-40C4-A974-6C984785B024}" dt="2023-06-07T16:59:33.834" v="307" actId="478"/>
          <ac:picMkLst>
            <pc:docMk/>
            <pc:sldMk cId="2926866396" sldId="269"/>
            <ac:picMk id="7" creationId="{4E930BB2-DCAE-28CE-168B-FE166F681CD4}"/>
          </ac:picMkLst>
        </pc:picChg>
        <pc:picChg chg="add del mod">
          <ac:chgData name="Feracor, James" userId="84027bb8-3bf2-4d48-b8cd-9732617c25f2" providerId="ADAL" clId="{A38A4D00-6B00-40C4-A974-6C984785B024}" dt="2023-06-07T16:59:27.544" v="303" actId="478"/>
          <ac:picMkLst>
            <pc:docMk/>
            <pc:sldMk cId="2926866396" sldId="269"/>
            <ac:picMk id="9" creationId="{3A12839F-C5FD-4CFB-5863-4B0982EB04E2}"/>
          </ac:picMkLst>
        </pc:picChg>
        <pc:picChg chg="add mod">
          <ac:chgData name="Feracor, James" userId="84027bb8-3bf2-4d48-b8cd-9732617c25f2" providerId="ADAL" clId="{A38A4D00-6B00-40C4-A974-6C984785B024}" dt="2023-06-07T17:01:35.354" v="469"/>
          <ac:picMkLst>
            <pc:docMk/>
            <pc:sldMk cId="2926866396" sldId="269"/>
            <ac:picMk id="11" creationId="{32719053-3358-3708-D7A8-90D712CB4695}"/>
          </ac:picMkLst>
        </pc:picChg>
        <pc:picChg chg="add del mod">
          <ac:chgData name="Feracor, James" userId="84027bb8-3bf2-4d48-b8cd-9732617c25f2" providerId="ADAL" clId="{A38A4D00-6B00-40C4-A974-6C984785B024}" dt="2023-06-07T17:01:36.245" v="470" actId="21"/>
          <ac:picMkLst>
            <pc:docMk/>
            <pc:sldMk cId="2926866396" sldId="269"/>
            <ac:picMk id="13" creationId="{1F6A3ECC-C928-2293-4609-6EEB739B2528}"/>
          </ac:picMkLst>
        </pc:picChg>
        <pc:picChg chg="add del mod">
          <ac:chgData name="Feracor, James" userId="84027bb8-3bf2-4d48-b8cd-9732617c25f2" providerId="ADAL" clId="{A38A4D00-6B00-40C4-A974-6C984785B024}" dt="2023-06-07T17:02:31.747" v="504" actId="21"/>
          <ac:picMkLst>
            <pc:docMk/>
            <pc:sldMk cId="2926866396" sldId="269"/>
            <ac:picMk id="14" creationId="{1752468A-F931-4D6B-8885-2E5B91410AF1}"/>
          </ac:picMkLst>
        </pc:picChg>
        <pc:picChg chg="del mod topLvl">
          <ac:chgData name="Feracor, James" userId="84027bb8-3bf2-4d48-b8cd-9732617c25f2" providerId="ADAL" clId="{A38A4D00-6B00-40C4-A974-6C984785B024}" dt="2023-06-08T18:05:52.206" v="6000" actId="478"/>
          <ac:picMkLst>
            <pc:docMk/>
            <pc:sldMk cId="2926866396" sldId="269"/>
            <ac:picMk id="28" creationId="{D9358E53-1CB3-0F69-DF1C-AC2C38331A2B}"/>
          </ac:picMkLst>
        </pc:picChg>
      </pc:sldChg>
      <pc:sldChg chg="addSp delSp modSp add mod ord modNotesTx">
        <pc:chgData name="Feracor, James" userId="84027bb8-3bf2-4d48-b8cd-9732617c25f2" providerId="ADAL" clId="{A38A4D00-6B00-40C4-A974-6C984785B024}" dt="2023-06-12T06:20:16.705" v="20926" actId="478"/>
        <pc:sldMkLst>
          <pc:docMk/>
          <pc:sldMk cId="455686736" sldId="270"/>
        </pc:sldMkLst>
        <pc:spChg chg="del">
          <ac:chgData name="Feracor, James" userId="84027bb8-3bf2-4d48-b8cd-9732617c25f2" providerId="ADAL" clId="{A38A4D00-6B00-40C4-A974-6C984785B024}" dt="2023-06-12T02:34:28.554" v="18970" actId="478"/>
          <ac:spMkLst>
            <pc:docMk/>
            <pc:sldMk cId="455686736" sldId="270"/>
            <ac:spMk id="2" creationId="{FD5D4D84-0B43-E356-E290-F7F18B7C4C70}"/>
          </ac:spMkLst>
        </pc:spChg>
        <pc:spChg chg="add mod">
          <ac:chgData name="Feracor, James" userId="84027bb8-3bf2-4d48-b8cd-9732617c25f2" providerId="ADAL" clId="{A38A4D00-6B00-40C4-A974-6C984785B024}" dt="2023-06-12T02:45:59.103" v="19625" actId="164"/>
          <ac:spMkLst>
            <pc:docMk/>
            <pc:sldMk cId="455686736" sldId="270"/>
            <ac:spMk id="3" creationId="{0C989184-CC38-176D-D307-F5109B02486F}"/>
          </ac:spMkLst>
        </pc:spChg>
        <pc:spChg chg="add mod">
          <ac:chgData name="Feracor, James" userId="84027bb8-3bf2-4d48-b8cd-9732617c25f2" providerId="ADAL" clId="{A38A4D00-6B00-40C4-A974-6C984785B024}" dt="2023-06-12T02:34:33.949" v="18974" actId="1076"/>
          <ac:spMkLst>
            <pc:docMk/>
            <pc:sldMk cId="455686736" sldId="270"/>
            <ac:spMk id="4" creationId="{AE8BE24A-B637-FC0A-A21B-D647A396F178}"/>
          </ac:spMkLst>
        </pc:spChg>
        <pc:spChg chg="del">
          <ac:chgData name="Feracor, James" userId="84027bb8-3bf2-4d48-b8cd-9732617c25f2" providerId="ADAL" clId="{A38A4D00-6B00-40C4-A974-6C984785B024}" dt="2023-06-12T02:34:31.084" v="18972" actId="478"/>
          <ac:spMkLst>
            <pc:docMk/>
            <pc:sldMk cId="455686736" sldId="270"/>
            <ac:spMk id="5" creationId="{57DAFDE4-CD8E-63C8-7CFA-B56A883E56F8}"/>
          </ac:spMkLst>
        </pc:spChg>
        <pc:spChg chg="add mod">
          <ac:chgData name="Feracor, James" userId="84027bb8-3bf2-4d48-b8cd-9732617c25f2" providerId="ADAL" clId="{A38A4D00-6B00-40C4-A974-6C984785B024}" dt="2023-06-12T02:46:11.649" v="19630" actId="14100"/>
          <ac:spMkLst>
            <pc:docMk/>
            <pc:sldMk cId="455686736" sldId="270"/>
            <ac:spMk id="7" creationId="{0565266E-7A95-A666-721C-27FFA27973C6}"/>
          </ac:spMkLst>
        </pc:spChg>
        <pc:spChg chg="del">
          <ac:chgData name="Feracor, James" userId="84027bb8-3bf2-4d48-b8cd-9732617c25f2" providerId="ADAL" clId="{A38A4D00-6B00-40C4-A974-6C984785B024}" dt="2023-06-12T06:20:16.705" v="20926" actId="478"/>
          <ac:spMkLst>
            <pc:docMk/>
            <pc:sldMk cId="455686736" sldId="270"/>
            <ac:spMk id="8" creationId="{EF9ACDAE-8787-29A5-2302-68D1F125CDAE}"/>
          </ac:spMkLst>
        </pc:spChg>
        <pc:spChg chg="del">
          <ac:chgData name="Feracor, James" userId="84027bb8-3bf2-4d48-b8cd-9732617c25f2" providerId="ADAL" clId="{A38A4D00-6B00-40C4-A974-6C984785B024}" dt="2023-06-12T06:20:16.705" v="20926" actId="478"/>
          <ac:spMkLst>
            <pc:docMk/>
            <pc:sldMk cId="455686736" sldId="270"/>
            <ac:spMk id="9" creationId="{6A250488-74DF-D736-6D4F-1258237213B1}"/>
          </ac:spMkLst>
        </pc:spChg>
        <pc:spChg chg="del">
          <ac:chgData name="Feracor, James" userId="84027bb8-3bf2-4d48-b8cd-9732617c25f2" providerId="ADAL" clId="{A38A4D00-6B00-40C4-A974-6C984785B024}" dt="2023-06-12T06:20:16.705" v="20926" actId="478"/>
          <ac:spMkLst>
            <pc:docMk/>
            <pc:sldMk cId="455686736" sldId="270"/>
            <ac:spMk id="10" creationId="{6BB139D8-EB21-A497-E2FB-9D235ED174BB}"/>
          </ac:spMkLst>
        </pc:spChg>
        <pc:spChg chg="add mod">
          <ac:chgData name="Feracor, James" userId="84027bb8-3bf2-4d48-b8cd-9732617c25f2" providerId="ADAL" clId="{A38A4D00-6B00-40C4-A974-6C984785B024}" dt="2023-06-12T02:46:05.630" v="19628" actId="1076"/>
          <ac:spMkLst>
            <pc:docMk/>
            <pc:sldMk cId="455686736" sldId="270"/>
            <ac:spMk id="11" creationId="{6EDFA82C-AB9F-94BD-6F82-F1EA83A5CB37}"/>
          </ac:spMkLst>
        </pc:spChg>
        <pc:spChg chg="del">
          <ac:chgData name="Feracor, James" userId="84027bb8-3bf2-4d48-b8cd-9732617c25f2" providerId="ADAL" clId="{A38A4D00-6B00-40C4-A974-6C984785B024}" dt="2023-06-12T06:20:16.705" v="20926" actId="478"/>
          <ac:spMkLst>
            <pc:docMk/>
            <pc:sldMk cId="455686736" sldId="270"/>
            <ac:spMk id="12" creationId="{6F7255E1-91A4-DEFB-CA7C-4D50B1B69AEE}"/>
          </ac:spMkLst>
        </pc:spChg>
        <pc:spChg chg="del">
          <ac:chgData name="Feracor, James" userId="84027bb8-3bf2-4d48-b8cd-9732617c25f2" providerId="ADAL" clId="{A38A4D00-6B00-40C4-A974-6C984785B024}" dt="2023-06-12T06:20:16.705" v="20926" actId="478"/>
          <ac:spMkLst>
            <pc:docMk/>
            <pc:sldMk cId="455686736" sldId="270"/>
            <ac:spMk id="14" creationId="{11A1ED55-7C44-2A44-F1F0-CF3F63525216}"/>
          </ac:spMkLst>
        </pc:spChg>
        <pc:spChg chg="add mod">
          <ac:chgData name="Feracor, James" userId="84027bb8-3bf2-4d48-b8cd-9732617c25f2" providerId="ADAL" clId="{A38A4D00-6B00-40C4-A974-6C984785B024}" dt="2023-06-12T02:45:59.103" v="19625" actId="164"/>
          <ac:spMkLst>
            <pc:docMk/>
            <pc:sldMk cId="455686736" sldId="270"/>
            <ac:spMk id="16" creationId="{37F8B25E-2DC2-DE03-9625-6DFEE3394DED}"/>
          </ac:spMkLst>
        </pc:spChg>
        <pc:spChg chg="del">
          <ac:chgData name="Feracor, James" userId="84027bb8-3bf2-4d48-b8cd-9732617c25f2" providerId="ADAL" clId="{A38A4D00-6B00-40C4-A974-6C984785B024}" dt="2023-06-12T06:20:16.705" v="20926" actId="478"/>
          <ac:spMkLst>
            <pc:docMk/>
            <pc:sldMk cId="455686736" sldId="270"/>
            <ac:spMk id="20" creationId="{2F018693-4BDD-3B79-7238-A89C8B384357}"/>
          </ac:spMkLst>
        </pc:spChg>
        <pc:spChg chg="del">
          <ac:chgData name="Feracor, James" userId="84027bb8-3bf2-4d48-b8cd-9732617c25f2" providerId="ADAL" clId="{A38A4D00-6B00-40C4-A974-6C984785B024}" dt="2023-06-12T02:33:52.480" v="18968" actId="478"/>
          <ac:spMkLst>
            <pc:docMk/>
            <pc:sldMk cId="455686736" sldId="270"/>
            <ac:spMk id="22" creationId="{912AC281-629E-6677-FF91-D88BA29A627F}"/>
          </ac:spMkLst>
        </pc:spChg>
        <pc:spChg chg="mod">
          <ac:chgData name="Feracor, James" userId="84027bb8-3bf2-4d48-b8cd-9732617c25f2" providerId="ADAL" clId="{A38A4D00-6B00-40C4-A974-6C984785B024}" dt="2023-06-12T04:49:20.166" v="20583" actId="20577"/>
          <ac:spMkLst>
            <pc:docMk/>
            <pc:sldMk cId="455686736" sldId="270"/>
            <ac:spMk id="23" creationId="{62D220D1-2663-C449-0BFE-6AB8C246852B}"/>
          </ac:spMkLst>
        </pc:spChg>
        <pc:spChg chg="add mod">
          <ac:chgData name="Feracor, James" userId="84027bb8-3bf2-4d48-b8cd-9732617c25f2" providerId="ADAL" clId="{A38A4D00-6B00-40C4-A974-6C984785B024}" dt="2023-06-12T02:45:59.103" v="19625" actId="164"/>
          <ac:spMkLst>
            <pc:docMk/>
            <pc:sldMk cId="455686736" sldId="270"/>
            <ac:spMk id="24" creationId="{F0CA69B7-DBC4-5EEA-50D6-19CDD670F9B4}"/>
          </ac:spMkLst>
        </pc:spChg>
        <pc:spChg chg="add mod">
          <ac:chgData name="Feracor, James" userId="84027bb8-3bf2-4d48-b8cd-9732617c25f2" providerId="ADAL" clId="{A38A4D00-6B00-40C4-A974-6C984785B024}" dt="2023-06-12T02:45:59.103" v="19625" actId="164"/>
          <ac:spMkLst>
            <pc:docMk/>
            <pc:sldMk cId="455686736" sldId="270"/>
            <ac:spMk id="25" creationId="{85F0E6BA-FEDF-B26E-9C1F-B3EC6C9A097A}"/>
          </ac:spMkLst>
        </pc:spChg>
        <pc:spChg chg="del">
          <ac:chgData name="Feracor, James" userId="84027bb8-3bf2-4d48-b8cd-9732617c25f2" providerId="ADAL" clId="{A38A4D00-6B00-40C4-A974-6C984785B024}" dt="2023-06-12T02:33:54.433" v="18969" actId="478"/>
          <ac:spMkLst>
            <pc:docMk/>
            <pc:sldMk cId="455686736" sldId="270"/>
            <ac:spMk id="53" creationId="{3E388BA1-8084-0DB1-7CD0-949F7F74B905}"/>
          </ac:spMkLst>
        </pc:spChg>
        <pc:spChg chg="del">
          <ac:chgData name="Feracor, James" userId="84027bb8-3bf2-4d48-b8cd-9732617c25f2" providerId="ADAL" clId="{A38A4D00-6B00-40C4-A974-6C984785B024}" dt="2023-06-12T02:33:54.433" v="18969" actId="478"/>
          <ac:spMkLst>
            <pc:docMk/>
            <pc:sldMk cId="455686736" sldId="270"/>
            <ac:spMk id="57" creationId="{8E213802-5E71-5209-A69B-FA03A9F948AC}"/>
          </ac:spMkLst>
        </pc:spChg>
        <pc:spChg chg="del">
          <ac:chgData name="Feracor, James" userId="84027bb8-3bf2-4d48-b8cd-9732617c25f2" providerId="ADAL" clId="{A38A4D00-6B00-40C4-A974-6C984785B024}" dt="2023-06-12T02:34:30.261" v="18971" actId="478"/>
          <ac:spMkLst>
            <pc:docMk/>
            <pc:sldMk cId="455686736" sldId="270"/>
            <ac:spMk id="74" creationId="{D4226B33-9970-8889-5D20-9A6A5A9497D0}"/>
          </ac:spMkLst>
        </pc:spChg>
        <pc:grpChg chg="add mod">
          <ac:chgData name="Feracor, James" userId="84027bb8-3bf2-4d48-b8cd-9732617c25f2" providerId="ADAL" clId="{A38A4D00-6B00-40C4-A974-6C984785B024}" dt="2023-06-12T02:46:01.369" v="19626" actId="1076"/>
          <ac:grpSpMkLst>
            <pc:docMk/>
            <pc:sldMk cId="455686736" sldId="270"/>
            <ac:grpSpMk id="26" creationId="{029689F1-6889-91AD-06FA-150119AAC000}"/>
          </ac:grpSpMkLst>
        </pc:grpChg>
        <pc:picChg chg="add mod">
          <ac:chgData name="Feracor, James" userId="84027bb8-3bf2-4d48-b8cd-9732617c25f2" providerId="ADAL" clId="{A38A4D00-6B00-40C4-A974-6C984785B024}" dt="2023-06-12T02:45:59.103" v="19625" actId="164"/>
          <ac:picMkLst>
            <pc:docMk/>
            <pc:sldMk cId="455686736" sldId="270"/>
            <ac:picMk id="18" creationId="{8FA37B9F-450E-7978-971F-84AF449E7183}"/>
          </ac:picMkLst>
        </pc:picChg>
        <pc:picChg chg="del">
          <ac:chgData name="Feracor, James" userId="84027bb8-3bf2-4d48-b8cd-9732617c25f2" providerId="ADAL" clId="{A38A4D00-6B00-40C4-A974-6C984785B024}" dt="2023-06-12T02:33:50.020" v="18966" actId="478"/>
          <ac:picMkLst>
            <pc:docMk/>
            <pc:sldMk cId="455686736" sldId="270"/>
            <ac:picMk id="44" creationId="{91525C97-0238-155F-EDAF-362337892F05}"/>
          </ac:picMkLst>
        </pc:picChg>
        <pc:picChg chg="del">
          <ac:chgData name="Feracor, James" userId="84027bb8-3bf2-4d48-b8cd-9732617c25f2" providerId="ADAL" clId="{A38A4D00-6B00-40C4-A974-6C984785B024}" dt="2023-06-12T02:33:54.433" v="18969" actId="478"/>
          <ac:picMkLst>
            <pc:docMk/>
            <pc:sldMk cId="455686736" sldId="270"/>
            <ac:picMk id="69" creationId="{412B13FC-5AC9-FEA8-70CB-8B566FC61D16}"/>
          </ac:picMkLst>
        </pc:picChg>
        <pc:cxnChg chg="del mod">
          <ac:chgData name="Feracor, James" userId="84027bb8-3bf2-4d48-b8cd-9732617c25f2" providerId="ADAL" clId="{A38A4D00-6B00-40C4-A974-6C984785B024}" dt="2023-06-12T02:33:51.279" v="18967" actId="478"/>
          <ac:cxnSpMkLst>
            <pc:docMk/>
            <pc:sldMk cId="455686736" sldId="270"/>
            <ac:cxnSpMk id="55" creationId="{CB7562A5-A5C0-09D9-2D81-C2A4B9F7456A}"/>
          </ac:cxnSpMkLst>
        </pc:cxnChg>
      </pc:sldChg>
      <pc:sldChg chg="addSp delSp modSp del mod modNotesTx">
        <pc:chgData name="Feracor, James" userId="84027bb8-3bf2-4d48-b8cd-9732617c25f2" providerId="ADAL" clId="{A38A4D00-6B00-40C4-A974-6C984785B024}" dt="2023-06-12T02:33:38.431" v="18943" actId="2696"/>
        <pc:sldMkLst>
          <pc:docMk/>
          <pc:sldMk cId="1992035176" sldId="270"/>
        </pc:sldMkLst>
        <pc:spChg chg="mod">
          <ac:chgData name="Feracor, James" userId="84027bb8-3bf2-4d48-b8cd-9732617c25f2" providerId="ADAL" clId="{A38A4D00-6B00-40C4-A974-6C984785B024}" dt="2023-06-12T00:33:08.756" v="13237" actId="20577"/>
          <ac:spMkLst>
            <pc:docMk/>
            <pc:sldMk cId="1992035176" sldId="270"/>
            <ac:spMk id="2" creationId="{FD5D4D84-0B43-E356-E290-F7F18B7C4C70}"/>
          </ac:spMkLst>
        </pc:spChg>
        <pc:spChg chg="add del mod">
          <ac:chgData name="Feracor, James" userId="84027bb8-3bf2-4d48-b8cd-9732617c25f2" providerId="ADAL" clId="{A38A4D00-6B00-40C4-A974-6C984785B024}" dt="2023-06-11T23:57:01.847" v="11580" actId="478"/>
          <ac:spMkLst>
            <pc:docMk/>
            <pc:sldMk cId="1992035176" sldId="270"/>
            <ac:spMk id="3" creationId="{4E24F54C-52F3-EC9D-3323-E362637E7103}"/>
          </ac:spMkLst>
        </pc:spChg>
        <pc:spChg chg="add del mod">
          <ac:chgData name="Feracor, James" userId="84027bb8-3bf2-4d48-b8cd-9732617c25f2" providerId="ADAL" clId="{A38A4D00-6B00-40C4-A974-6C984785B024}" dt="2023-06-08T17:32:17.413" v="4462" actId="478"/>
          <ac:spMkLst>
            <pc:docMk/>
            <pc:sldMk cId="1992035176" sldId="270"/>
            <ac:spMk id="3" creationId="{B5CB4D95-9B1F-69E4-1B6C-D1608CBEA92C}"/>
          </ac:spMkLst>
        </pc:spChg>
        <pc:spChg chg="add mod">
          <ac:chgData name="Feracor, James" userId="84027bb8-3bf2-4d48-b8cd-9732617c25f2" providerId="ADAL" clId="{A38A4D00-6B00-40C4-A974-6C984785B024}" dt="2023-06-12T00:03:11.375" v="11655" actId="1076"/>
          <ac:spMkLst>
            <pc:docMk/>
            <pc:sldMk cId="1992035176" sldId="270"/>
            <ac:spMk id="5" creationId="{57DAFDE4-CD8E-63C8-7CFA-B56A883E56F8}"/>
          </ac:spMkLst>
        </pc:spChg>
        <pc:spChg chg="del mod">
          <ac:chgData name="Feracor, James" userId="84027bb8-3bf2-4d48-b8cd-9732617c25f2" providerId="ADAL" clId="{A38A4D00-6B00-40C4-A974-6C984785B024}" dt="2023-06-09T04:47:09.400" v="8099" actId="478"/>
          <ac:spMkLst>
            <pc:docMk/>
            <pc:sldMk cId="1992035176" sldId="270"/>
            <ac:spMk id="5" creationId="{A088437F-910B-F34B-593C-6F8F0A47EE54}"/>
          </ac:spMkLst>
        </pc:spChg>
        <pc:spChg chg="add del mod">
          <ac:chgData name="Feracor, James" userId="84027bb8-3bf2-4d48-b8cd-9732617c25f2" providerId="ADAL" clId="{A38A4D00-6B00-40C4-A974-6C984785B024}" dt="2023-06-09T04:51:04.890" v="8119" actId="478"/>
          <ac:spMkLst>
            <pc:docMk/>
            <pc:sldMk cId="1992035176" sldId="270"/>
            <ac:spMk id="7" creationId="{E6674F72-8CFD-BE00-C296-7310D2CEDB82}"/>
          </ac:spMkLst>
        </pc:spChg>
        <pc:spChg chg="add mod">
          <ac:chgData name="Feracor, James" userId="84027bb8-3bf2-4d48-b8cd-9732617c25f2" providerId="ADAL" clId="{A38A4D00-6B00-40C4-A974-6C984785B024}" dt="2023-06-08T17:42:42.528" v="4524"/>
          <ac:spMkLst>
            <pc:docMk/>
            <pc:sldMk cId="1992035176" sldId="270"/>
            <ac:spMk id="8" creationId="{EF9ACDAE-8787-29A5-2302-68D1F125CDAE}"/>
          </ac:spMkLst>
        </pc:spChg>
        <pc:spChg chg="add mod">
          <ac:chgData name="Feracor, James" userId="84027bb8-3bf2-4d48-b8cd-9732617c25f2" providerId="ADAL" clId="{A38A4D00-6B00-40C4-A974-6C984785B024}" dt="2023-06-08T17:42:42.528" v="4524"/>
          <ac:spMkLst>
            <pc:docMk/>
            <pc:sldMk cId="1992035176" sldId="270"/>
            <ac:spMk id="9" creationId="{6A250488-74DF-D736-6D4F-1258237213B1}"/>
          </ac:spMkLst>
        </pc:spChg>
        <pc:spChg chg="add mod">
          <ac:chgData name="Feracor, James" userId="84027bb8-3bf2-4d48-b8cd-9732617c25f2" providerId="ADAL" clId="{A38A4D00-6B00-40C4-A974-6C984785B024}" dt="2023-06-08T17:42:42.528" v="4524"/>
          <ac:spMkLst>
            <pc:docMk/>
            <pc:sldMk cId="1992035176" sldId="270"/>
            <ac:spMk id="10" creationId="{6BB139D8-EB21-A497-E2FB-9D235ED174BB}"/>
          </ac:spMkLst>
        </pc:spChg>
        <pc:spChg chg="add mod">
          <ac:chgData name="Feracor, James" userId="84027bb8-3bf2-4d48-b8cd-9732617c25f2" providerId="ADAL" clId="{A38A4D00-6B00-40C4-A974-6C984785B024}" dt="2023-06-08T17:42:42.528" v="4524"/>
          <ac:spMkLst>
            <pc:docMk/>
            <pc:sldMk cId="1992035176" sldId="270"/>
            <ac:spMk id="12" creationId="{6F7255E1-91A4-DEFB-CA7C-4D50B1B69AEE}"/>
          </ac:spMkLst>
        </pc:spChg>
        <pc:spChg chg="add mod">
          <ac:chgData name="Feracor, James" userId="84027bb8-3bf2-4d48-b8cd-9732617c25f2" providerId="ADAL" clId="{A38A4D00-6B00-40C4-A974-6C984785B024}" dt="2023-06-08T17:42:42.528" v="4524"/>
          <ac:spMkLst>
            <pc:docMk/>
            <pc:sldMk cId="1992035176" sldId="270"/>
            <ac:spMk id="14" creationId="{11A1ED55-7C44-2A44-F1F0-CF3F63525216}"/>
          </ac:spMkLst>
        </pc:spChg>
        <pc:spChg chg="del">
          <ac:chgData name="Feracor, James" userId="84027bb8-3bf2-4d48-b8cd-9732617c25f2" providerId="ADAL" clId="{A38A4D00-6B00-40C4-A974-6C984785B024}" dt="2023-06-09T04:47:04.066" v="8095" actId="478"/>
          <ac:spMkLst>
            <pc:docMk/>
            <pc:sldMk cId="1992035176" sldId="270"/>
            <ac:spMk id="16" creationId="{D0661EA0-9126-ABEA-E98F-7087A1ED053E}"/>
          </ac:spMkLst>
        </pc:spChg>
        <pc:spChg chg="del mod">
          <ac:chgData name="Feracor, James" userId="84027bb8-3bf2-4d48-b8cd-9732617c25f2" providerId="ADAL" clId="{A38A4D00-6B00-40C4-A974-6C984785B024}" dt="2023-06-09T04:54:31.911" v="8142" actId="478"/>
          <ac:spMkLst>
            <pc:docMk/>
            <pc:sldMk cId="1992035176" sldId="270"/>
            <ac:spMk id="18" creationId="{B70F6806-69AE-6C89-F96E-2CC70EA431BE}"/>
          </ac:spMkLst>
        </pc:spChg>
        <pc:spChg chg="add mod">
          <ac:chgData name="Feracor, James" userId="84027bb8-3bf2-4d48-b8cd-9732617c25f2" providerId="ADAL" clId="{A38A4D00-6B00-40C4-A974-6C984785B024}" dt="2023-06-08T17:42:42.528" v="4524"/>
          <ac:spMkLst>
            <pc:docMk/>
            <pc:sldMk cId="1992035176" sldId="270"/>
            <ac:spMk id="20" creationId="{2F018693-4BDD-3B79-7238-A89C8B384357}"/>
          </ac:spMkLst>
        </pc:spChg>
        <pc:spChg chg="add mod">
          <ac:chgData name="Feracor, James" userId="84027bb8-3bf2-4d48-b8cd-9732617c25f2" providerId="ADAL" clId="{A38A4D00-6B00-40C4-A974-6C984785B024}" dt="2023-06-12T00:06:10.069" v="11798" actId="1076"/>
          <ac:spMkLst>
            <pc:docMk/>
            <pc:sldMk cId="1992035176" sldId="270"/>
            <ac:spMk id="22" creationId="{912AC281-629E-6677-FF91-D88BA29A627F}"/>
          </ac:spMkLst>
        </pc:spChg>
        <pc:spChg chg="add del mod">
          <ac:chgData name="Feracor, James" userId="84027bb8-3bf2-4d48-b8cd-9732617c25f2" providerId="ADAL" clId="{A38A4D00-6B00-40C4-A974-6C984785B024}" dt="2023-06-08T17:45:02.511" v="4543" actId="478"/>
          <ac:spMkLst>
            <pc:docMk/>
            <pc:sldMk cId="1992035176" sldId="270"/>
            <ac:spMk id="25" creationId="{780CCA9C-D695-AA61-22CA-EB2399B19ED9}"/>
          </ac:spMkLst>
        </pc:spChg>
        <pc:spChg chg="del">
          <ac:chgData name="Feracor, James" userId="84027bb8-3bf2-4d48-b8cd-9732617c25f2" providerId="ADAL" clId="{A38A4D00-6B00-40C4-A974-6C984785B024}" dt="2023-06-09T04:47:07.813" v="8098" actId="478"/>
          <ac:spMkLst>
            <pc:docMk/>
            <pc:sldMk cId="1992035176" sldId="270"/>
            <ac:spMk id="30" creationId="{CB37350C-3B81-C3E6-4478-297205A74E18}"/>
          </ac:spMkLst>
        </pc:spChg>
        <pc:spChg chg="del">
          <ac:chgData name="Feracor, James" userId="84027bb8-3bf2-4d48-b8cd-9732617c25f2" providerId="ADAL" clId="{A38A4D00-6B00-40C4-A974-6C984785B024}" dt="2023-06-09T04:47:03.553" v="8094" actId="478"/>
          <ac:spMkLst>
            <pc:docMk/>
            <pc:sldMk cId="1992035176" sldId="270"/>
            <ac:spMk id="31" creationId="{E05D71D4-06C4-F317-F390-3EEF1F04A5A7}"/>
          </ac:spMkLst>
        </pc:spChg>
        <pc:spChg chg="add del mod">
          <ac:chgData name="Feracor, James" userId="84027bb8-3bf2-4d48-b8cd-9732617c25f2" providerId="ADAL" clId="{A38A4D00-6B00-40C4-A974-6C984785B024}" dt="2023-06-09T04:46:21.578" v="8088" actId="478"/>
          <ac:spMkLst>
            <pc:docMk/>
            <pc:sldMk cId="1992035176" sldId="270"/>
            <ac:spMk id="34" creationId="{D45BB5C0-76C1-4F1A-2BAC-3EB19ABA34D7}"/>
          </ac:spMkLst>
        </pc:spChg>
        <pc:spChg chg="add del mod">
          <ac:chgData name="Feracor, James" userId="84027bb8-3bf2-4d48-b8cd-9732617c25f2" providerId="ADAL" clId="{A38A4D00-6B00-40C4-A974-6C984785B024}" dt="2023-06-09T04:50:56.660" v="8115" actId="478"/>
          <ac:spMkLst>
            <pc:docMk/>
            <pc:sldMk cId="1992035176" sldId="270"/>
            <ac:spMk id="41" creationId="{32279136-D3B6-F668-BAE5-C358B5311D94}"/>
          </ac:spMkLst>
        </pc:spChg>
        <pc:spChg chg="add del mod">
          <ac:chgData name="Feracor, James" userId="84027bb8-3bf2-4d48-b8cd-9732617c25f2" providerId="ADAL" clId="{A38A4D00-6B00-40C4-A974-6C984785B024}" dt="2023-06-12T00:00:35.040" v="11627" actId="478"/>
          <ac:spMkLst>
            <pc:docMk/>
            <pc:sldMk cId="1992035176" sldId="270"/>
            <ac:spMk id="48" creationId="{0905BB67-5345-F8D2-6973-9864C8FFD5ED}"/>
          </ac:spMkLst>
        </pc:spChg>
        <pc:spChg chg="add del mod">
          <ac:chgData name="Feracor, James" userId="84027bb8-3bf2-4d48-b8cd-9732617c25f2" providerId="ADAL" clId="{A38A4D00-6B00-40C4-A974-6C984785B024}" dt="2023-06-12T00:00:36.556" v="11629" actId="478"/>
          <ac:spMkLst>
            <pc:docMk/>
            <pc:sldMk cId="1992035176" sldId="270"/>
            <ac:spMk id="49" creationId="{6E3D8077-104A-C1B4-D5C3-185688518985}"/>
          </ac:spMkLst>
        </pc:spChg>
        <pc:spChg chg="add del mod">
          <ac:chgData name="Feracor, James" userId="84027bb8-3bf2-4d48-b8cd-9732617c25f2" providerId="ADAL" clId="{A38A4D00-6B00-40C4-A974-6C984785B024}" dt="2023-06-12T00:06:26.624" v="11800" actId="14100"/>
          <ac:spMkLst>
            <pc:docMk/>
            <pc:sldMk cId="1992035176" sldId="270"/>
            <ac:spMk id="53" creationId="{3E388BA1-8084-0DB1-7CD0-949F7F74B905}"/>
          </ac:spMkLst>
        </pc:spChg>
        <pc:spChg chg="add mod">
          <ac:chgData name="Feracor, James" userId="84027bb8-3bf2-4d48-b8cd-9732617c25f2" providerId="ADAL" clId="{A38A4D00-6B00-40C4-A974-6C984785B024}" dt="2023-06-12T00:05:55.298" v="11793" actId="1076"/>
          <ac:spMkLst>
            <pc:docMk/>
            <pc:sldMk cId="1992035176" sldId="270"/>
            <ac:spMk id="57" creationId="{8E213802-5E71-5209-A69B-FA03A9F948AC}"/>
          </ac:spMkLst>
        </pc:spChg>
        <pc:spChg chg="add mod">
          <ac:chgData name="Feracor, James" userId="84027bb8-3bf2-4d48-b8cd-9732617c25f2" providerId="ADAL" clId="{A38A4D00-6B00-40C4-A974-6C984785B024}" dt="2023-06-12T00:07:10.285" v="11887" actId="207"/>
          <ac:spMkLst>
            <pc:docMk/>
            <pc:sldMk cId="1992035176" sldId="270"/>
            <ac:spMk id="74" creationId="{D4226B33-9970-8889-5D20-9A6A5A9497D0}"/>
          </ac:spMkLst>
        </pc:spChg>
        <pc:picChg chg="del">
          <ac:chgData name="Feracor, James" userId="84027bb8-3bf2-4d48-b8cd-9732617c25f2" providerId="ADAL" clId="{A38A4D00-6B00-40C4-A974-6C984785B024}" dt="2023-06-09T04:45:33.040" v="8075" actId="478"/>
          <ac:picMkLst>
            <pc:docMk/>
            <pc:sldMk cId="1992035176" sldId="270"/>
            <ac:picMk id="4" creationId="{80C93220-D6E8-D551-DB58-850D3CF22397}"/>
          </ac:picMkLst>
        </pc:picChg>
        <pc:picChg chg="add del mod">
          <ac:chgData name="Feracor, James" userId="84027bb8-3bf2-4d48-b8cd-9732617c25f2" providerId="ADAL" clId="{A38A4D00-6B00-40C4-A974-6C984785B024}" dt="2023-06-11T23:54:25.124" v="11505" actId="21"/>
          <ac:picMkLst>
            <pc:docMk/>
            <pc:sldMk cId="1992035176" sldId="270"/>
            <ac:picMk id="24" creationId="{933AF290-11FB-CD92-5AB4-AE98A5CE2549}"/>
          </ac:picMkLst>
        </pc:picChg>
        <pc:picChg chg="add del mod">
          <ac:chgData name="Feracor, James" userId="84027bb8-3bf2-4d48-b8cd-9732617c25f2" providerId="ADAL" clId="{A38A4D00-6B00-40C4-A974-6C984785B024}" dt="2023-06-09T04:53:15.326" v="8126" actId="478"/>
          <ac:picMkLst>
            <pc:docMk/>
            <pc:sldMk cId="1992035176" sldId="270"/>
            <ac:picMk id="26" creationId="{E9E6E5EF-403C-7867-6866-3754E3A6CE5E}"/>
          </ac:picMkLst>
        </pc:picChg>
        <pc:picChg chg="add del">
          <ac:chgData name="Feracor, James" userId="84027bb8-3bf2-4d48-b8cd-9732617c25f2" providerId="ADAL" clId="{A38A4D00-6B00-40C4-A974-6C984785B024}" dt="2023-06-09T04:46:00.404" v="8081" actId="478"/>
          <ac:picMkLst>
            <pc:docMk/>
            <pc:sldMk cId="1992035176" sldId="270"/>
            <ac:picMk id="28" creationId="{657A549B-5BFB-691D-95F3-69D3662657EB}"/>
          </ac:picMkLst>
        </pc:picChg>
        <pc:picChg chg="add del mod ord">
          <ac:chgData name="Feracor, James" userId="84027bb8-3bf2-4d48-b8cd-9732617c25f2" providerId="ADAL" clId="{A38A4D00-6B00-40C4-A974-6C984785B024}" dt="2023-06-09T04:46:07.614" v="8083" actId="478"/>
          <ac:picMkLst>
            <pc:docMk/>
            <pc:sldMk cId="1992035176" sldId="270"/>
            <ac:picMk id="33" creationId="{6359C534-2B1B-36F3-768F-4D713E9E27BE}"/>
          </ac:picMkLst>
        </pc:picChg>
        <pc:picChg chg="add del mod">
          <ac:chgData name="Feracor, James" userId="84027bb8-3bf2-4d48-b8cd-9732617c25f2" providerId="ADAL" clId="{A38A4D00-6B00-40C4-A974-6C984785B024}" dt="2023-06-09T04:53:04.698" v="8124" actId="22"/>
          <ac:picMkLst>
            <pc:docMk/>
            <pc:sldMk cId="1992035176" sldId="270"/>
            <ac:picMk id="43" creationId="{E853D1DF-9E44-E1EE-70B2-AEC7A2743D17}"/>
          </ac:picMkLst>
        </pc:picChg>
        <pc:picChg chg="add mod">
          <ac:chgData name="Feracor, James" userId="84027bb8-3bf2-4d48-b8cd-9732617c25f2" providerId="ADAL" clId="{A38A4D00-6B00-40C4-A974-6C984785B024}" dt="2023-06-12T00:06:07.669" v="11797" actId="1076"/>
          <ac:picMkLst>
            <pc:docMk/>
            <pc:sldMk cId="1992035176" sldId="270"/>
            <ac:picMk id="44" creationId="{91525C97-0238-155F-EDAF-362337892F05}"/>
          </ac:picMkLst>
        </pc:picChg>
        <pc:picChg chg="add del mod">
          <ac:chgData name="Feracor, James" userId="84027bb8-3bf2-4d48-b8cd-9732617c25f2" providerId="ADAL" clId="{A38A4D00-6B00-40C4-A974-6C984785B024}" dt="2023-06-11T23:56:36.610" v="11574" actId="478"/>
          <ac:picMkLst>
            <pc:docMk/>
            <pc:sldMk cId="1992035176" sldId="270"/>
            <ac:picMk id="45" creationId="{3ACB9709-13DE-B758-57F2-2D85C3E49A7A}"/>
          </ac:picMkLst>
        </pc:picChg>
        <pc:picChg chg="add del mod">
          <ac:chgData name="Feracor, James" userId="84027bb8-3bf2-4d48-b8cd-9732617c25f2" providerId="ADAL" clId="{A38A4D00-6B00-40C4-A974-6C984785B024}" dt="2023-06-12T00:00:34.492" v="11626" actId="478"/>
          <ac:picMkLst>
            <pc:docMk/>
            <pc:sldMk cId="1992035176" sldId="270"/>
            <ac:picMk id="47" creationId="{9757C490-88F9-1236-39DB-FDC274B2F275}"/>
          </ac:picMkLst>
        </pc:picChg>
        <pc:picChg chg="add del mod">
          <ac:chgData name="Feracor, James" userId="84027bb8-3bf2-4d48-b8cd-9732617c25f2" providerId="ADAL" clId="{A38A4D00-6B00-40C4-A974-6C984785B024}" dt="2023-06-09T04:54:37.731" v="8145" actId="478"/>
          <ac:picMkLst>
            <pc:docMk/>
            <pc:sldMk cId="1992035176" sldId="270"/>
            <ac:picMk id="47" creationId="{FB1CAC8E-A7D4-19E0-E4D2-0CA1A60A3EE0}"/>
          </ac:picMkLst>
        </pc:picChg>
        <pc:picChg chg="add del mod">
          <ac:chgData name="Feracor, James" userId="84027bb8-3bf2-4d48-b8cd-9732617c25f2" providerId="ADAL" clId="{A38A4D00-6B00-40C4-A974-6C984785B024}" dt="2023-06-09T04:55:47.036" v="8150" actId="478"/>
          <ac:picMkLst>
            <pc:docMk/>
            <pc:sldMk cId="1992035176" sldId="270"/>
            <ac:picMk id="49" creationId="{19F48BD0-1E4C-D8A0-CCF5-AC4F41959927}"/>
          </ac:picMkLst>
        </pc:picChg>
        <pc:picChg chg="add del mod modCrop">
          <ac:chgData name="Feracor, James" userId="84027bb8-3bf2-4d48-b8cd-9732617c25f2" providerId="ADAL" clId="{A38A4D00-6B00-40C4-A974-6C984785B024}" dt="2023-06-12T00:02:53.051" v="11647" actId="478"/>
          <ac:picMkLst>
            <pc:docMk/>
            <pc:sldMk cId="1992035176" sldId="270"/>
            <ac:picMk id="52" creationId="{3EDFE82F-9342-D564-7A91-BFB5D1C10B57}"/>
          </ac:picMkLst>
        </pc:picChg>
        <pc:picChg chg="add del mod">
          <ac:chgData name="Feracor, James" userId="84027bb8-3bf2-4d48-b8cd-9732617c25f2" providerId="ADAL" clId="{A38A4D00-6B00-40C4-A974-6C984785B024}" dt="2023-06-12T00:02:01.357" v="11639" actId="478"/>
          <ac:picMkLst>
            <pc:docMk/>
            <pc:sldMk cId="1992035176" sldId="270"/>
            <ac:picMk id="68" creationId="{2913E0CA-DA2A-821E-AF89-1B0996B0BBC5}"/>
          </ac:picMkLst>
        </pc:picChg>
        <pc:picChg chg="add mod ord">
          <ac:chgData name="Feracor, James" userId="84027bb8-3bf2-4d48-b8cd-9732617c25f2" providerId="ADAL" clId="{A38A4D00-6B00-40C4-A974-6C984785B024}" dt="2023-06-12T00:05:55.298" v="11793" actId="1076"/>
          <ac:picMkLst>
            <pc:docMk/>
            <pc:sldMk cId="1992035176" sldId="270"/>
            <ac:picMk id="69" creationId="{412B13FC-5AC9-FEA8-70CB-8B566FC61D16}"/>
          </ac:picMkLst>
        </pc:picChg>
        <pc:cxnChg chg="add del mod">
          <ac:chgData name="Feracor, James" userId="84027bb8-3bf2-4d48-b8cd-9732617c25f2" providerId="ADAL" clId="{A38A4D00-6B00-40C4-A974-6C984785B024}" dt="2023-06-09T04:50:45.355" v="8109" actId="478"/>
          <ac:cxnSpMkLst>
            <pc:docMk/>
            <pc:sldMk cId="1992035176" sldId="270"/>
            <ac:cxnSpMk id="11" creationId="{1AA72D11-417E-15EA-E1F2-224C934619C6}"/>
          </ac:cxnSpMkLst>
        </pc:cxnChg>
        <pc:cxnChg chg="add del mod">
          <ac:chgData name="Feracor, James" userId="84027bb8-3bf2-4d48-b8cd-9732617c25f2" providerId="ADAL" clId="{A38A4D00-6B00-40C4-A974-6C984785B024}" dt="2023-06-11T23:49:46.116" v="11469" actId="11529"/>
          <ac:cxnSpMkLst>
            <pc:docMk/>
            <pc:sldMk cId="1992035176" sldId="270"/>
            <ac:cxnSpMk id="27" creationId="{883278E9-2488-D17A-2F3C-1C6A68E10A0E}"/>
          </ac:cxnSpMkLst>
        </pc:cxnChg>
        <pc:cxnChg chg="del mod">
          <ac:chgData name="Feracor, James" userId="84027bb8-3bf2-4d48-b8cd-9732617c25f2" providerId="ADAL" clId="{A38A4D00-6B00-40C4-A974-6C984785B024}" dt="2023-06-09T04:47:10.209" v="8100" actId="478"/>
          <ac:cxnSpMkLst>
            <pc:docMk/>
            <pc:sldMk cId="1992035176" sldId="270"/>
            <ac:cxnSpMk id="32" creationId="{DA37E8CA-2867-6749-719D-C0C6C47E0C0D}"/>
          </ac:cxnSpMkLst>
        </pc:cxnChg>
        <pc:cxnChg chg="del mod">
          <ac:chgData name="Feracor, James" userId="84027bb8-3bf2-4d48-b8cd-9732617c25f2" providerId="ADAL" clId="{A38A4D00-6B00-40C4-A974-6C984785B024}" dt="2023-06-09T04:47:05.830" v="8097" actId="478"/>
          <ac:cxnSpMkLst>
            <pc:docMk/>
            <pc:sldMk cId="1992035176" sldId="270"/>
            <ac:cxnSpMk id="36" creationId="{9B244250-A7B7-8645-6CE2-2A92CE96F2AB}"/>
          </ac:cxnSpMkLst>
        </pc:cxnChg>
        <pc:cxnChg chg="add del mod">
          <ac:chgData name="Feracor, James" userId="84027bb8-3bf2-4d48-b8cd-9732617c25f2" providerId="ADAL" clId="{A38A4D00-6B00-40C4-A974-6C984785B024}" dt="2023-06-11T23:50:36.876" v="11485" actId="478"/>
          <ac:cxnSpMkLst>
            <pc:docMk/>
            <pc:sldMk cId="1992035176" sldId="270"/>
            <ac:cxnSpMk id="37" creationId="{69EED49E-2AB1-0433-9F91-0FABF7EE40F7}"/>
          </ac:cxnSpMkLst>
        </pc:cxnChg>
        <pc:cxnChg chg="add del mod">
          <ac:chgData name="Feracor, James" userId="84027bb8-3bf2-4d48-b8cd-9732617c25f2" providerId="ADAL" clId="{A38A4D00-6B00-40C4-A974-6C984785B024}" dt="2023-06-11T23:54:25.124" v="11505" actId="21"/>
          <ac:cxnSpMkLst>
            <pc:docMk/>
            <pc:sldMk cId="1992035176" sldId="270"/>
            <ac:cxnSpMk id="43" creationId="{0801961B-D18F-9AB9-5657-9919C75CF66D}"/>
          </ac:cxnSpMkLst>
        </pc:cxnChg>
        <pc:cxnChg chg="add del mod">
          <ac:chgData name="Feracor, James" userId="84027bb8-3bf2-4d48-b8cd-9732617c25f2" providerId="ADAL" clId="{A38A4D00-6B00-40C4-A974-6C984785B024}" dt="2023-06-11T23:56:26.114" v="11573" actId="478"/>
          <ac:cxnSpMkLst>
            <pc:docMk/>
            <pc:sldMk cId="1992035176" sldId="270"/>
            <ac:cxnSpMk id="46" creationId="{21A8DE5D-E2A8-7E32-F09B-4C981BFDD557}"/>
          </ac:cxnSpMkLst>
        </pc:cxnChg>
        <pc:cxnChg chg="add del mod">
          <ac:chgData name="Feracor, James" userId="84027bb8-3bf2-4d48-b8cd-9732617c25f2" providerId="ADAL" clId="{A38A4D00-6B00-40C4-A974-6C984785B024}" dt="2023-06-12T00:00:37.262" v="11630" actId="478"/>
          <ac:cxnSpMkLst>
            <pc:docMk/>
            <pc:sldMk cId="1992035176" sldId="270"/>
            <ac:cxnSpMk id="50" creationId="{FAFE4C0C-DE7A-602D-F2C3-F94B69976E65}"/>
          </ac:cxnSpMkLst>
        </pc:cxnChg>
        <pc:cxnChg chg="add del mod">
          <ac:chgData name="Feracor, James" userId="84027bb8-3bf2-4d48-b8cd-9732617c25f2" providerId="ADAL" clId="{A38A4D00-6B00-40C4-A974-6C984785B024}" dt="2023-06-12T00:00:36.075" v="11628" actId="478"/>
          <ac:cxnSpMkLst>
            <pc:docMk/>
            <pc:sldMk cId="1992035176" sldId="270"/>
            <ac:cxnSpMk id="51" creationId="{43627533-F941-106F-8842-AF34D6A8BE21}"/>
          </ac:cxnSpMkLst>
        </pc:cxnChg>
        <pc:cxnChg chg="add mod">
          <ac:chgData name="Feracor, James" userId="84027bb8-3bf2-4d48-b8cd-9732617c25f2" providerId="ADAL" clId="{A38A4D00-6B00-40C4-A974-6C984785B024}" dt="2023-06-12T00:06:13.683" v="11799" actId="14100"/>
          <ac:cxnSpMkLst>
            <pc:docMk/>
            <pc:sldMk cId="1992035176" sldId="270"/>
            <ac:cxnSpMk id="55" creationId="{CB7562A5-A5C0-09D9-2D81-C2A4B9F7456A}"/>
          </ac:cxnSpMkLst>
        </pc:cxnChg>
        <pc:cxnChg chg="add del mod">
          <ac:chgData name="Feracor, James" userId="84027bb8-3bf2-4d48-b8cd-9732617c25f2" providerId="ADAL" clId="{A38A4D00-6B00-40C4-A974-6C984785B024}" dt="2023-06-11T23:59:44.265" v="11617" actId="478"/>
          <ac:cxnSpMkLst>
            <pc:docMk/>
            <pc:sldMk cId="1992035176" sldId="270"/>
            <ac:cxnSpMk id="59" creationId="{76B62BD3-02EC-32AF-F555-7E3F8FAC7E57}"/>
          </ac:cxnSpMkLst>
        </pc:cxnChg>
        <pc:cxnChg chg="add del mod">
          <ac:chgData name="Feracor, James" userId="84027bb8-3bf2-4d48-b8cd-9732617c25f2" providerId="ADAL" clId="{A38A4D00-6B00-40C4-A974-6C984785B024}" dt="2023-06-12T00:03:41.282" v="11670" actId="478"/>
          <ac:cxnSpMkLst>
            <pc:docMk/>
            <pc:sldMk cId="1992035176" sldId="270"/>
            <ac:cxnSpMk id="62" creationId="{A7BE5B21-C6EA-3D84-AD79-8A8D57D20113}"/>
          </ac:cxnSpMkLst>
        </pc:cxnChg>
      </pc:sldChg>
      <pc:sldChg chg="addSp delSp modSp mod ord modNotesTx">
        <pc:chgData name="Feracor, James" userId="84027bb8-3bf2-4d48-b8cd-9732617c25f2" providerId="ADAL" clId="{A38A4D00-6B00-40C4-A974-6C984785B024}" dt="2023-06-12T04:37:59.776" v="20232" actId="20577"/>
        <pc:sldMkLst>
          <pc:docMk/>
          <pc:sldMk cId="2331386892" sldId="271"/>
        </pc:sldMkLst>
        <pc:spChg chg="mod">
          <ac:chgData name="Feracor, James" userId="84027bb8-3bf2-4d48-b8cd-9732617c25f2" providerId="ADAL" clId="{A38A4D00-6B00-40C4-A974-6C984785B024}" dt="2023-06-09T17:30:57.625" v="9462" actId="20577"/>
          <ac:spMkLst>
            <pc:docMk/>
            <pc:sldMk cId="2331386892" sldId="271"/>
            <ac:spMk id="2" creationId="{FD5D4D84-0B43-E356-E290-F7F18B7C4C70}"/>
          </ac:spMkLst>
        </pc:spChg>
        <pc:spChg chg="add del mod">
          <ac:chgData name="Feracor, James" userId="84027bb8-3bf2-4d48-b8cd-9732617c25f2" providerId="ADAL" clId="{A38A4D00-6B00-40C4-A974-6C984785B024}" dt="2023-06-08T23:31:36.303" v="7927" actId="478"/>
          <ac:spMkLst>
            <pc:docMk/>
            <pc:sldMk cId="2331386892" sldId="271"/>
            <ac:spMk id="7" creationId="{C6C368D0-0EB8-7174-0286-37D8D0FDC395}"/>
          </ac:spMkLst>
        </pc:spChg>
        <pc:spChg chg="add del mod">
          <ac:chgData name="Feracor, James" userId="84027bb8-3bf2-4d48-b8cd-9732617c25f2" providerId="ADAL" clId="{A38A4D00-6B00-40C4-A974-6C984785B024}" dt="2023-06-11T23:32:59.168" v="10971" actId="21"/>
          <ac:spMkLst>
            <pc:docMk/>
            <pc:sldMk cId="2331386892" sldId="271"/>
            <ac:spMk id="7" creationId="{C6D929FD-D8F7-55AE-A10B-529E6E638D0A}"/>
          </ac:spMkLst>
        </pc:spChg>
        <pc:spChg chg="add mod">
          <ac:chgData name="Feracor, James" userId="84027bb8-3bf2-4d48-b8cd-9732617c25f2" providerId="ADAL" clId="{A38A4D00-6B00-40C4-A974-6C984785B024}" dt="2023-06-12T00:11:45.347" v="12273" actId="6549"/>
          <ac:spMkLst>
            <pc:docMk/>
            <pc:sldMk cId="2331386892" sldId="271"/>
            <ac:spMk id="8" creationId="{11C0704E-A53E-C84F-ED30-6FA6E410D8D0}"/>
          </ac:spMkLst>
        </pc:spChg>
        <pc:spChg chg="add del mod">
          <ac:chgData name="Feracor, James" userId="84027bb8-3bf2-4d48-b8cd-9732617c25f2" providerId="ADAL" clId="{A38A4D00-6B00-40C4-A974-6C984785B024}" dt="2023-06-12T00:14:26.097" v="12396" actId="478"/>
          <ac:spMkLst>
            <pc:docMk/>
            <pc:sldMk cId="2331386892" sldId="271"/>
            <ac:spMk id="9" creationId="{F44228BD-82C8-EA05-E8C7-41EC92426055}"/>
          </ac:spMkLst>
        </pc:spChg>
        <pc:spChg chg="add mod">
          <ac:chgData name="Feracor, James" userId="84027bb8-3bf2-4d48-b8cd-9732617c25f2" providerId="ADAL" clId="{A38A4D00-6B00-40C4-A974-6C984785B024}" dt="2023-06-12T00:16:46.422" v="12599"/>
          <ac:spMkLst>
            <pc:docMk/>
            <pc:sldMk cId="2331386892" sldId="271"/>
            <ac:spMk id="10" creationId="{A09DF1DF-17CC-FC51-88F7-DCE50B1B986B}"/>
          </ac:spMkLst>
        </pc:spChg>
        <pc:spChg chg="add mod">
          <ac:chgData name="Feracor, James" userId="84027bb8-3bf2-4d48-b8cd-9732617c25f2" providerId="ADAL" clId="{A38A4D00-6B00-40C4-A974-6C984785B024}" dt="2023-06-12T00:16:46.422" v="12599"/>
          <ac:spMkLst>
            <pc:docMk/>
            <pc:sldMk cId="2331386892" sldId="271"/>
            <ac:spMk id="11" creationId="{8476C4F9-712E-085C-CAFA-0C4302126B62}"/>
          </ac:spMkLst>
        </pc:spChg>
        <pc:spChg chg="add mod">
          <ac:chgData name="Feracor, James" userId="84027bb8-3bf2-4d48-b8cd-9732617c25f2" providerId="ADAL" clId="{A38A4D00-6B00-40C4-A974-6C984785B024}" dt="2023-06-12T00:16:46.422" v="12599"/>
          <ac:spMkLst>
            <pc:docMk/>
            <pc:sldMk cId="2331386892" sldId="271"/>
            <ac:spMk id="12" creationId="{5F7620F4-12BE-09E7-D701-F4519A8DC320}"/>
          </ac:spMkLst>
        </pc:spChg>
        <pc:spChg chg="add mod">
          <ac:chgData name="Feracor, James" userId="84027bb8-3bf2-4d48-b8cd-9732617c25f2" providerId="ADAL" clId="{A38A4D00-6B00-40C4-A974-6C984785B024}" dt="2023-06-12T00:16:46.422" v="12599"/>
          <ac:spMkLst>
            <pc:docMk/>
            <pc:sldMk cId="2331386892" sldId="271"/>
            <ac:spMk id="14" creationId="{54924321-F7E0-C54B-C6BB-019EA8CF39EB}"/>
          </ac:spMkLst>
        </pc:spChg>
        <pc:spChg chg="add mod">
          <ac:chgData name="Feracor, James" userId="84027bb8-3bf2-4d48-b8cd-9732617c25f2" providerId="ADAL" clId="{A38A4D00-6B00-40C4-A974-6C984785B024}" dt="2023-06-12T00:16:46.422" v="12599"/>
          <ac:spMkLst>
            <pc:docMk/>
            <pc:sldMk cId="2331386892" sldId="271"/>
            <ac:spMk id="16" creationId="{C61032AE-EF8B-4E91-7C62-44255B2D531F}"/>
          </ac:spMkLst>
        </pc:spChg>
        <pc:spChg chg="add mod">
          <ac:chgData name="Feracor, James" userId="84027bb8-3bf2-4d48-b8cd-9732617c25f2" providerId="ADAL" clId="{A38A4D00-6B00-40C4-A974-6C984785B024}" dt="2023-06-12T00:16:46.422" v="12599"/>
          <ac:spMkLst>
            <pc:docMk/>
            <pc:sldMk cId="2331386892" sldId="271"/>
            <ac:spMk id="18" creationId="{A00A50F6-F44F-8046-4817-EE19A59061D5}"/>
          </ac:spMkLst>
        </pc:spChg>
        <pc:spChg chg="mod">
          <ac:chgData name="Feracor, James" userId="84027bb8-3bf2-4d48-b8cd-9732617c25f2" providerId="ADAL" clId="{A38A4D00-6B00-40C4-A974-6C984785B024}" dt="2023-06-07T17:05:38.098" v="576" actId="20577"/>
          <ac:spMkLst>
            <pc:docMk/>
            <pc:sldMk cId="2331386892" sldId="271"/>
            <ac:spMk id="23" creationId="{62D220D1-2663-C449-0BFE-6AB8C246852B}"/>
          </ac:spMkLst>
        </pc:spChg>
        <pc:graphicFrameChg chg="mod modGraphic">
          <ac:chgData name="Feracor, James" userId="84027bb8-3bf2-4d48-b8cd-9732617c25f2" providerId="ADAL" clId="{A38A4D00-6B00-40C4-A974-6C984785B024}" dt="2023-06-09T17:29:05.182" v="9450" actId="403"/>
          <ac:graphicFrameMkLst>
            <pc:docMk/>
            <pc:sldMk cId="2331386892" sldId="271"/>
            <ac:graphicFrameMk id="3" creationId="{2A03ED48-8CDF-96BA-F1C2-2C9E8CE35CEE}"/>
          </ac:graphicFrameMkLst>
        </pc:graphicFrameChg>
        <pc:picChg chg="mod">
          <ac:chgData name="Feracor, James" userId="84027bb8-3bf2-4d48-b8cd-9732617c25f2" providerId="ADAL" clId="{A38A4D00-6B00-40C4-A974-6C984785B024}" dt="2023-06-09T17:28:15.123" v="9439" actId="14100"/>
          <ac:picMkLst>
            <pc:docMk/>
            <pc:sldMk cId="2331386892" sldId="271"/>
            <ac:picMk id="4" creationId="{8E399DED-041C-E6E4-334F-3BE840673C97}"/>
          </ac:picMkLst>
        </pc:picChg>
        <pc:picChg chg="mod">
          <ac:chgData name="Feracor, James" userId="84027bb8-3bf2-4d48-b8cd-9732617c25f2" providerId="ADAL" clId="{A38A4D00-6B00-40C4-A974-6C984785B024}" dt="2023-06-09T17:28:56.604" v="9448" actId="1076"/>
          <ac:picMkLst>
            <pc:docMk/>
            <pc:sldMk cId="2331386892" sldId="271"/>
            <ac:picMk id="5" creationId="{3B738779-B450-1BC4-6D33-EED564112CE8}"/>
          </ac:picMkLst>
        </pc:picChg>
      </pc:sldChg>
      <pc:sldChg chg="addSp delSp modSp mod ord">
        <pc:chgData name="Feracor, James" userId="84027bb8-3bf2-4d48-b8cd-9732617c25f2" providerId="ADAL" clId="{A38A4D00-6B00-40C4-A974-6C984785B024}" dt="2023-06-12T04:40:37.697" v="20420"/>
        <pc:sldMkLst>
          <pc:docMk/>
          <pc:sldMk cId="2161407533" sldId="272"/>
        </pc:sldMkLst>
        <pc:spChg chg="add del mod">
          <ac:chgData name="Feracor, James" userId="84027bb8-3bf2-4d48-b8cd-9732617c25f2" providerId="ADAL" clId="{A38A4D00-6B00-40C4-A974-6C984785B024}" dt="2023-06-07T17:21:03.751" v="1216" actId="478"/>
          <ac:spMkLst>
            <pc:docMk/>
            <pc:sldMk cId="2161407533" sldId="272"/>
            <ac:spMk id="3" creationId="{9B281389-EF20-3446-41C7-21A8E2B70855}"/>
          </ac:spMkLst>
        </pc:spChg>
        <pc:spChg chg="add mod">
          <ac:chgData name="Feracor, James" userId="84027bb8-3bf2-4d48-b8cd-9732617c25f2" providerId="ADAL" clId="{A38A4D00-6B00-40C4-A974-6C984785B024}" dt="2023-06-12T00:36:09.287" v="13313"/>
          <ac:spMkLst>
            <pc:docMk/>
            <pc:sldMk cId="2161407533" sldId="272"/>
            <ac:spMk id="3" creationId="{B94D724B-7E42-30CE-30EE-F184D5FE9745}"/>
          </ac:spMkLst>
        </pc:spChg>
        <pc:spChg chg="add del mod">
          <ac:chgData name="Feracor, James" userId="84027bb8-3bf2-4d48-b8cd-9732617c25f2" providerId="ADAL" clId="{A38A4D00-6B00-40C4-A974-6C984785B024}" dt="2023-06-07T17:21:03.751" v="1216" actId="478"/>
          <ac:spMkLst>
            <pc:docMk/>
            <pc:sldMk cId="2161407533" sldId="272"/>
            <ac:spMk id="4" creationId="{1608EF94-1FB6-FDB1-F0D2-9F99AF5B624B}"/>
          </ac:spMkLst>
        </pc:spChg>
        <pc:spChg chg="add mod">
          <ac:chgData name="Feracor, James" userId="84027bb8-3bf2-4d48-b8cd-9732617c25f2" providerId="ADAL" clId="{A38A4D00-6B00-40C4-A974-6C984785B024}" dt="2023-06-12T00:36:09.287" v="13313"/>
          <ac:spMkLst>
            <pc:docMk/>
            <pc:sldMk cId="2161407533" sldId="272"/>
            <ac:spMk id="4" creationId="{F02C2206-9E48-D4DE-3D34-49ED6D5670D0}"/>
          </ac:spMkLst>
        </pc:spChg>
        <pc:spChg chg="add del mod">
          <ac:chgData name="Feracor, James" userId="84027bb8-3bf2-4d48-b8cd-9732617c25f2" providerId="ADAL" clId="{A38A4D00-6B00-40C4-A974-6C984785B024}" dt="2023-06-07T17:21:03.751" v="1216" actId="478"/>
          <ac:spMkLst>
            <pc:docMk/>
            <pc:sldMk cId="2161407533" sldId="272"/>
            <ac:spMk id="5" creationId="{ECBFD0F3-BFDB-BF69-58EF-A39EBF594C15}"/>
          </ac:spMkLst>
        </pc:spChg>
        <pc:spChg chg="add mod">
          <ac:chgData name="Feracor, James" userId="84027bb8-3bf2-4d48-b8cd-9732617c25f2" providerId="ADAL" clId="{A38A4D00-6B00-40C4-A974-6C984785B024}" dt="2023-06-12T00:36:09.287" v="13313"/>
          <ac:spMkLst>
            <pc:docMk/>
            <pc:sldMk cId="2161407533" sldId="272"/>
            <ac:spMk id="5" creationId="{F770D679-348C-41E8-C378-A32C5BDC53A5}"/>
          </ac:spMkLst>
        </pc:spChg>
        <pc:spChg chg="add mod">
          <ac:chgData name="Feracor, James" userId="84027bb8-3bf2-4d48-b8cd-9732617c25f2" providerId="ADAL" clId="{A38A4D00-6B00-40C4-A974-6C984785B024}" dt="2023-06-12T00:36:09.287" v="13313"/>
          <ac:spMkLst>
            <pc:docMk/>
            <pc:sldMk cId="2161407533" sldId="272"/>
            <ac:spMk id="8" creationId="{39DE40C2-B769-775E-D4F8-4FE6C0E3DF54}"/>
          </ac:spMkLst>
        </pc:spChg>
        <pc:spChg chg="add del mod">
          <ac:chgData name="Feracor, James" userId="84027bb8-3bf2-4d48-b8cd-9732617c25f2" providerId="ADAL" clId="{A38A4D00-6B00-40C4-A974-6C984785B024}" dt="2023-06-07T17:21:03.751" v="1216" actId="478"/>
          <ac:spMkLst>
            <pc:docMk/>
            <pc:sldMk cId="2161407533" sldId="272"/>
            <ac:spMk id="8" creationId="{BCD41495-1DFD-7191-6E59-5EC7B848899C}"/>
          </ac:spMkLst>
        </pc:spChg>
        <pc:spChg chg="add mod">
          <ac:chgData name="Feracor, James" userId="84027bb8-3bf2-4d48-b8cd-9732617c25f2" providerId="ADAL" clId="{A38A4D00-6B00-40C4-A974-6C984785B024}" dt="2023-06-07T17:21:04.076" v="1217"/>
          <ac:spMkLst>
            <pc:docMk/>
            <pc:sldMk cId="2161407533" sldId="272"/>
            <ac:spMk id="9" creationId="{282F5AE3-4B17-E82D-4AF1-FA88570998E0}"/>
          </ac:spMkLst>
        </pc:spChg>
        <pc:spChg chg="add mod">
          <ac:chgData name="Feracor, James" userId="84027bb8-3bf2-4d48-b8cd-9732617c25f2" providerId="ADAL" clId="{A38A4D00-6B00-40C4-A974-6C984785B024}" dt="2023-06-07T17:21:04.076" v="1217"/>
          <ac:spMkLst>
            <pc:docMk/>
            <pc:sldMk cId="2161407533" sldId="272"/>
            <ac:spMk id="10" creationId="{74656D3C-72B4-A7FF-B4CD-9AEB1548A7B6}"/>
          </ac:spMkLst>
        </pc:spChg>
        <pc:spChg chg="add mod">
          <ac:chgData name="Feracor, James" userId="84027bb8-3bf2-4d48-b8cd-9732617c25f2" providerId="ADAL" clId="{A38A4D00-6B00-40C4-A974-6C984785B024}" dt="2023-06-07T17:21:04.076" v="1217"/>
          <ac:spMkLst>
            <pc:docMk/>
            <pc:sldMk cId="2161407533" sldId="272"/>
            <ac:spMk id="11" creationId="{71C697DD-1502-BCB3-1E76-1A892AE2AD74}"/>
          </ac:spMkLst>
        </pc:spChg>
        <pc:spChg chg="add mod">
          <ac:chgData name="Feracor, James" userId="84027bb8-3bf2-4d48-b8cd-9732617c25f2" providerId="ADAL" clId="{A38A4D00-6B00-40C4-A974-6C984785B024}" dt="2023-06-07T17:21:04.076" v="1217"/>
          <ac:spMkLst>
            <pc:docMk/>
            <pc:sldMk cId="2161407533" sldId="272"/>
            <ac:spMk id="12" creationId="{18847323-D4E0-A03F-7021-6669C5CC83F2}"/>
          </ac:spMkLst>
        </pc:spChg>
        <pc:spChg chg="add mod">
          <ac:chgData name="Feracor, James" userId="84027bb8-3bf2-4d48-b8cd-9732617c25f2" providerId="ADAL" clId="{A38A4D00-6B00-40C4-A974-6C984785B024}" dt="2023-06-07T17:49:11.011" v="2859" actId="1076"/>
          <ac:spMkLst>
            <pc:docMk/>
            <pc:sldMk cId="2161407533" sldId="272"/>
            <ac:spMk id="14" creationId="{E4480C4F-D694-094B-353F-E5453BB14222}"/>
          </ac:spMkLst>
        </pc:spChg>
        <pc:spChg chg="add mod">
          <ac:chgData name="Feracor, James" userId="84027bb8-3bf2-4d48-b8cd-9732617c25f2" providerId="ADAL" clId="{A38A4D00-6B00-40C4-A974-6C984785B024}" dt="2023-06-12T00:36:09.287" v="13313"/>
          <ac:spMkLst>
            <pc:docMk/>
            <pc:sldMk cId="2161407533" sldId="272"/>
            <ac:spMk id="16" creationId="{96D41D95-5584-7423-29C7-49ABCC0F456D}"/>
          </ac:spMkLst>
        </pc:spChg>
        <pc:spChg chg="add del mod">
          <ac:chgData name="Feracor, James" userId="84027bb8-3bf2-4d48-b8cd-9732617c25f2" providerId="ADAL" clId="{A38A4D00-6B00-40C4-A974-6C984785B024}" dt="2023-06-08T23:32:25.332" v="7944" actId="478"/>
          <ac:spMkLst>
            <pc:docMk/>
            <pc:sldMk cId="2161407533" sldId="272"/>
            <ac:spMk id="16" creationId="{FE49F443-AD87-9E9B-89C8-0115C05F7CD6}"/>
          </ac:spMkLst>
        </pc:spChg>
        <pc:spChg chg="add mod">
          <ac:chgData name="Feracor, James" userId="84027bb8-3bf2-4d48-b8cd-9732617c25f2" providerId="ADAL" clId="{A38A4D00-6B00-40C4-A974-6C984785B024}" dt="2023-06-08T23:32:26.213" v="7945"/>
          <ac:spMkLst>
            <pc:docMk/>
            <pc:sldMk cId="2161407533" sldId="272"/>
            <ac:spMk id="18" creationId="{F8D9523D-0E60-9C92-A420-356E1F4BD21C}"/>
          </ac:spMkLst>
        </pc:spChg>
        <pc:spChg chg="add mod">
          <ac:chgData name="Feracor, James" userId="84027bb8-3bf2-4d48-b8cd-9732617c25f2" providerId="ADAL" clId="{A38A4D00-6B00-40C4-A974-6C984785B024}" dt="2023-06-12T00:36:09.287" v="13313"/>
          <ac:spMkLst>
            <pc:docMk/>
            <pc:sldMk cId="2161407533" sldId="272"/>
            <ac:spMk id="20" creationId="{EBB4DFFB-75A5-C72F-2575-D368E28DE5F5}"/>
          </ac:spMkLst>
        </pc:spChg>
        <pc:spChg chg="mod">
          <ac:chgData name="Feracor, James" userId="84027bb8-3bf2-4d48-b8cd-9732617c25f2" providerId="ADAL" clId="{A38A4D00-6B00-40C4-A974-6C984785B024}" dt="2023-06-09T17:36:37.896" v="9549" actId="20577"/>
          <ac:spMkLst>
            <pc:docMk/>
            <pc:sldMk cId="2161407533" sldId="272"/>
            <ac:spMk id="23" creationId="{62D220D1-2663-C449-0BFE-6AB8C246852B}"/>
          </ac:spMkLst>
        </pc:spChg>
        <pc:picChg chg="add mod">
          <ac:chgData name="Feracor, James" userId="84027bb8-3bf2-4d48-b8cd-9732617c25f2" providerId="ADAL" clId="{A38A4D00-6B00-40C4-A974-6C984785B024}" dt="2023-06-07T17:03:27.328" v="517"/>
          <ac:picMkLst>
            <pc:docMk/>
            <pc:sldMk cId="2161407533" sldId="272"/>
            <ac:picMk id="2" creationId="{257502E3-D762-FBCE-0DF7-0EF805AA87B8}"/>
          </ac:picMkLst>
        </pc:picChg>
        <pc:picChg chg="mod">
          <ac:chgData name="Feracor, James" userId="84027bb8-3bf2-4d48-b8cd-9732617c25f2" providerId="ADAL" clId="{A38A4D00-6B00-40C4-A974-6C984785B024}" dt="2023-06-08T23:32:29.899" v="7946" actId="1076"/>
          <ac:picMkLst>
            <pc:docMk/>
            <pc:sldMk cId="2161407533" sldId="272"/>
            <ac:picMk id="7" creationId="{55FCE408-796F-3AE7-51BD-D217B7F26AD5}"/>
          </ac:picMkLst>
        </pc:picChg>
      </pc:sldChg>
      <pc:sldChg chg="addSp delSp modSp add del mod ord modNotesTx">
        <pc:chgData name="Feracor, James" userId="84027bb8-3bf2-4d48-b8cd-9732617c25f2" providerId="ADAL" clId="{A38A4D00-6B00-40C4-A974-6C984785B024}" dt="2023-06-12T04:42:43.683" v="20507" actId="20577"/>
        <pc:sldMkLst>
          <pc:docMk/>
          <pc:sldMk cId="1140813069" sldId="273"/>
        </pc:sldMkLst>
        <pc:spChg chg="mod">
          <ac:chgData name="Feracor, James" userId="84027bb8-3bf2-4d48-b8cd-9732617c25f2" providerId="ADAL" clId="{A38A4D00-6B00-40C4-A974-6C984785B024}" dt="2023-06-12T04:42:07.440" v="20492" actId="14100"/>
          <ac:spMkLst>
            <pc:docMk/>
            <pc:sldMk cId="1140813069" sldId="273"/>
            <ac:spMk id="2" creationId="{FD5D4D84-0B43-E356-E290-F7F18B7C4C70}"/>
          </ac:spMkLst>
        </pc:spChg>
        <pc:spChg chg="add mod">
          <ac:chgData name="Feracor, James" userId="84027bb8-3bf2-4d48-b8cd-9732617c25f2" providerId="ADAL" clId="{A38A4D00-6B00-40C4-A974-6C984785B024}" dt="2023-06-08T17:42:46.120" v="4525"/>
          <ac:spMkLst>
            <pc:docMk/>
            <pc:sldMk cId="1140813069" sldId="273"/>
            <ac:spMk id="4" creationId="{79132B89-C610-A4EE-8A53-82822E1AF59C}"/>
          </ac:spMkLst>
        </pc:spChg>
        <pc:spChg chg="mod">
          <ac:chgData name="Feracor, James" userId="84027bb8-3bf2-4d48-b8cd-9732617c25f2" providerId="ADAL" clId="{A38A4D00-6B00-40C4-A974-6C984785B024}" dt="2023-06-12T00:31:47.925" v="13177" actId="164"/>
          <ac:spMkLst>
            <pc:docMk/>
            <pc:sldMk cId="1140813069" sldId="273"/>
            <ac:spMk id="7" creationId="{8C39EA51-EB62-FAC9-788A-5CC179216967}"/>
          </ac:spMkLst>
        </pc:spChg>
        <pc:spChg chg="add mod">
          <ac:chgData name="Feracor, James" userId="84027bb8-3bf2-4d48-b8cd-9732617c25f2" providerId="ADAL" clId="{A38A4D00-6B00-40C4-A974-6C984785B024}" dt="2023-06-08T17:42:46.120" v="4525"/>
          <ac:spMkLst>
            <pc:docMk/>
            <pc:sldMk cId="1140813069" sldId="273"/>
            <ac:spMk id="8" creationId="{0E2FB0D9-A06E-8045-0462-3F748CB5E3F4}"/>
          </ac:spMkLst>
        </pc:spChg>
        <pc:spChg chg="add mod">
          <ac:chgData name="Feracor, James" userId="84027bb8-3bf2-4d48-b8cd-9732617c25f2" providerId="ADAL" clId="{A38A4D00-6B00-40C4-A974-6C984785B024}" dt="2023-06-08T17:42:46.120" v="4525"/>
          <ac:spMkLst>
            <pc:docMk/>
            <pc:sldMk cId="1140813069" sldId="273"/>
            <ac:spMk id="9" creationId="{FC69ADD0-1AB4-8903-99CE-1B965A082C46}"/>
          </ac:spMkLst>
        </pc:spChg>
        <pc:spChg chg="add mod">
          <ac:chgData name="Feracor, James" userId="84027bb8-3bf2-4d48-b8cd-9732617c25f2" providerId="ADAL" clId="{A38A4D00-6B00-40C4-A974-6C984785B024}" dt="2023-06-08T17:42:46.120" v="4525"/>
          <ac:spMkLst>
            <pc:docMk/>
            <pc:sldMk cId="1140813069" sldId="273"/>
            <ac:spMk id="10" creationId="{28B64E74-EC10-A445-1C69-6884E09976DB}"/>
          </ac:spMkLst>
        </pc:spChg>
        <pc:spChg chg="add mod">
          <ac:chgData name="Feracor, James" userId="84027bb8-3bf2-4d48-b8cd-9732617c25f2" providerId="ADAL" clId="{A38A4D00-6B00-40C4-A974-6C984785B024}" dt="2023-06-08T17:42:46.120" v="4525"/>
          <ac:spMkLst>
            <pc:docMk/>
            <pc:sldMk cId="1140813069" sldId="273"/>
            <ac:spMk id="11" creationId="{4DBD74D0-B7C3-F362-6E54-B133548D387F}"/>
          </ac:spMkLst>
        </pc:spChg>
        <pc:spChg chg="add mod">
          <ac:chgData name="Feracor, James" userId="84027bb8-3bf2-4d48-b8cd-9732617c25f2" providerId="ADAL" clId="{A38A4D00-6B00-40C4-A974-6C984785B024}" dt="2023-06-08T17:42:46.120" v="4525"/>
          <ac:spMkLst>
            <pc:docMk/>
            <pc:sldMk cId="1140813069" sldId="273"/>
            <ac:spMk id="12" creationId="{96A33DF8-17AF-5517-37EC-6279A15B58D7}"/>
          </ac:spMkLst>
        </pc:spChg>
        <pc:spChg chg="del">
          <ac:chgData name="Feracor, James" userId="84027bb8-3bf2-4d48-b8cd-9732617c25f2" providerId="ADAL" clId="{A38A4D00-6B00-40C4-A974-6C984785B024}" dt="2023-06-12T00:21:25.793" v="12621" actId="478"/>
          <ac:spMkLst>
            <pc:docMk/>
            <pc:sldMk cId="1140813069" sldId="273"/>
            <ac:spMk id="16" creationId="{65413172-07E6-6D36-583E-B9E14F318A2F}"/>
          </ac:spMkLst>
        </pc:spChg>
        <pc:spChg chg="mod">
          <ac:chgData name="Feracor, James" userId="84027bb8-3bf2-4d48-b8cd-9732617c25f2" providerId="ADAL" clId="{A38A4D00-6B00-40C4-A974-6C984785B024}" dt="2023-06-12T00:31:40.615" v="13175" actId="164"/>
          <ac:spMkLst>
            <pc:docMk/>
            <pc:sldMk cId="1140813069" sldId="273"/>
            <ac:spMk id="20" creationId="{5A45EBEA-7A5A-73C6-1878-8F86FEC00EDF}"/>
          </ac:spMkLst>
        </pc:spChg>
        <pc:spChg chg="mod">
          <ac:chgData name="Feracor, James" userId="84027bb8-3bf2-4d48-b8cd-9732617c25f2" providerId="ADAL" clId="{A38A4D00-6B00-40C4-A974-6C984785B024}" dt="2023-06-12T00:31:28.051" v="13173" actId="20577"/>
          <ac:spMkLst>
            <pc:docMk/>
            <pc:sldMk cId="1140813069" sldId="273"/>
            <ac:spMk id="23" creationId="{62D220D1-2663-C449-0BFE-6AB8C246852B}"/>
          </ac:spMkLst>
        </pc:spChg>
        <pc:spChg chg="add mod">
          <ac:chgData name="Feracor, James" userId="84027bb8-3bf2-4d48-b8cd-9732617c25f2" providerId="ADAL" clId="{A38A4D00-6B00-40C4-A974-6C984785B024}" dt="2023-06-12T00:31:43.943" v="13176" actId="164"/>
          <ac:spMkLst>
            <pc:docMk/>
            <pc:sldMk cId="1140813069" sldId="273"/>
            <ac:spMk id="30" creationId="{01255E66-DB0D-9AF8-F424-4AFC3ED076EE}"/>
          </ac:spMkLst>
        </pc:spChg>
        <pc:spChg chg="add mod">
          <ac:chgData name="Feracor, James" userId="84027bb8-3bf2-4d48-b8cd-9732617c25f2" providerId="ADAL" clId="{A38A4D00-6B00-40C4-A974-6C984785B024}" dt="2023-06-12T00:31:47.925" v="13177" actId="164"/>
          <ac:spMkLst>
            <pc:docMk/>
            <pc:sldMk cId="1140813069" sldId="273"/>
            <ac:spMk id="31" creationId="{98A2EAA3-DBFC-6E69-9F0F-409BE0B9C86F}"/>
          </ac:spMkLst>
        </pc:spChg>
        <pc:spChg chg="add mod">
          <ac:chgData name="Feracor, James" userId="84027bb8-3bf2-4d48-b8cd-9732617c25f2" providerId="ADAL" clId="{A38A4D00-6B00-40C4-A974-6C984785B024}" dt="2023-06-12T00:31:47.925" v="13177" actId="164"/>
          <ac:spMkLst>
            <pc:docMk/>
            <pc:sldMk cId="1140813069" sldId="273"/>
            <ac:spMk id="32" creationId="{B38AC25E-1A55-5F71-6FEC-AA2A8634E2D0}"/>
          </ac:spMkLst>
        </pc:spChg>
        <pc:spChg chg="add mod">
          <ac:chgData name="Feracor, James" userId="84027bb8-3bf2-4d48-b8cd-9732617c25f2" providerId="ADAL" clId="{A38A4D00-6B00-40C4-A974-6C984785B024}" dt="2023-06-12T00:31:47.925" v="13177" actId="164"/>
          <ac:spMkLst>
            <pc:docMk/>
            <pc:sldMk cId="1140813069" sldId="273"/>
            <ac:spMk id="33" creationId="{47683AF9-027B-C942-3F3B-62C68C12F10E}"/>
          </ac:spMkLst>
        </pc:spChg>
        <pc:spChg chg="add mod">
          <ac:chgData name="Feracor, James" userId="84027bb8-3bf2-4d48-b8cd-9732617c25f2" providerId="ADAL" clId="{A38A4D00-6B00-40C4-A974-6C984785B024}" dt="2023-06-12T00:31:47.925" v="13177" actId="164"/>
          <ac:spMkLst>
            <pc:docMk/>
            <pc:sldMk cId="1140813069" sldId="273"/>
            <ac:spMk id="34" creationId="{6A152D91-ACA2-B8BD-FDBC-5191DA0B1D88}"/>
          </ac:spMkLst>
        </pc:spChg>
        <pc:spChg chg="add mod">
          <ac:chgData name="Feracor, James" userId="84027bb8-3bf2-4d48-b8cd-9732617c25f2" providerId="ADAL" clId="{A38A4D00-6B00-40C4-A974-6C984785B024}" dt="2023-06-12T00:31:47.925" v="13177" actId="164"/>
          <ac:spMkLst>
            <pc:docMk/>
            <pc:sldMk cId="1140813069" sldId="273"/>
            <ac:spMk id="35" creationId="{1EEFF03C-7B38-31CB-B8E4-E8EB1443EC73}"/>
          </ac:spMkLst>
        </pc:spChg>
        <pc:spChg chg="add mod">
          <ac:chgData name="Feracor, James" userId="84027bb8-3bf2-4d48-b8cd-9732617c25f2" providerId="ADAL" clId="{A38A4D00-6B00-40C4-A974-6C984785B024}" dt="2023-06-12T00:31:43.943" v="13176" actId="164"/>
          <ac:spMkLst>
            <pc:docMk/>
            <pc:sldMk cId="1140813069" sldId="273"/>
            <ac:spMk id="36" creationId="{EF688579-8B69-7FB2-A1B3-4E6F0AABA82B}"/>
          </ac:spMkLst>
        </pc:spChg>
        <pc:spChg chg="add mod">
          <ac:chgData name="Feracor, James" userId="84027bb8-3bf2-4d48-b8cd-9732617c25f2" providerId="ADAL" clId="{A38A4D00-6B00-40C4-A974-6C984785B024}" dt="2023-06-12T00:31:40.615" v="13175" actId="164"/>
          <ac:spMkLst>
            <pc:docMk/>
            <pc:sldMk cId="1140813069" sldId="273"/>
            <ac:spMk id="37" creationId="{AEF9ACD7-7C1F-28E6-2515-698B86517043}"/>
          </ac:spMkLst>
        </pc:spChg>
        <pc:spChg chg="add del mod">
          <ac:chgData name="Feracor, James" userId="84027bb8-3bf2-4d48-b8cd-9732617c25f2" providerId="ADAL" clId="{A38A4D00-6B00-40C4-A974-6C984785B024}" dt="2023-06-12T00:32:10.359" v="13185" actId="478"/>
          <ac:spMkLst>
            <pc:docMk/>
            <pc:sldMk cId="1140813069" sldId="273"/>
            <ac:spMk id="41" creationId="{CDC508B5-BE4F-E2DF-D499-13412F44F100}"/>
          </ac:spMkLst>
        </pc:spChg>
        <pc:spChg chg="add mod">
          <ac:chgData name="Feracor, James" userId="84027bb8-3bf2-4d48-b8cd-9732617c25f2" providerId="ADAL" clId="{A38A4D00-6B00-40C4-A974-6C984785B024}" dt="2023-06-12T00:32:12.796" v="13186" actId="1076"/>
          <ac:spMkLst>
            <pc:docMk/>
            <pc:sldMk cId="1140813069" sldId="273"/>
            <ac:spMk id="42" creationId="{117B7CD7-0502-8B7B-18C7-0AB58D0F1A58}"/>
          </ac:spMkLst>
        </pc:spChg>
        <pc:spChg chg="add mod">
          <ac:chgData name="Feracor, James" userId="84027bb8-3bf2-4d48-b8cd-9732617c25f2" providerId="ADAL" clId="{A38A4D00-6B00-40C4-A974-6C984785B024}" dt="2023-06-12T00:32:16.484" v="13188" actId="1076"/>
          <ac:spMkLst>
            <pc:docMk/>
            <pc:sldMk cId="1140813069" sldId="273"/>
            <ac:spMk id="43" creationId="{FEB33BDD-DEBC-3B6C-32DE-87777BFCA2FB}"/>
          </ac:spMkLst>
        </pc:spChg>
        <pc:grpChg chg="add mod">
          <ac:chgData name="Feracor, James" userId="84027bb8-3bf2-4d48-b8cd-9732617c25f2" providerId="ADAL" clId="{A38A4D00-6B00-40C4-A974-6C984785B024}" dt="2023-06-12T00:31:50.885" v="13178" actId="1076"/>
          <ac:grpSpMkLst>
            <pc:docMk/>
            <pc:sldMk cId="1140813069" sldId="273"/>
            <ac:grpSpMk id="38" creationId="{C5E20493-3604-98FD-7146-C1AA904BEB81}"/>
          </ac:grpSpMkLst>
        </pc:grpChg>
        <pc:grpChg chg="add mod">
          <ac:chgData name="Feracor, James" userId="84027bb8-3bf2-4d48-b8cd-9732617c25f2" providerId="ADAL" clId="{A38A4D00-6B00-40C4-A974-6C984785B024}" dt="2023-06-12T00:31:56.273" v="13179" actId="408"/>
          <ac:grpSpMkLst>
            <pc:docMk/>
            <pc:sldMk cId="1140813069" sldId="273"/>
            <ac:grpSpMk id="39" creationId="{F44D9C9D-9AE4-3A3E-B128-F9A5F6C04727}"/>
          </ac:grpSpMkLst>
        </pc:grpChg>
        <pc:grpChg chg="add mod">
          <ac:chgData name="Feracor, James" userId="84027bb8-3bf2-4d48-b8cd-9732617c25f2" providerId="ADAL" clId="{A38A4D00-6B00-40C4-A974-6C984785B024}" dt="2023-06-12T00:31:47.925" v="13177" actId="164"/>
          <ac:grpSpMkLst>
            <pc:docMk/>
            <pc:sldMk cId="1140813069" sldId="273"/>
            <ac:grpSpMk id="40" creationId="{3CC13072-9C39-8C72-BFCC-D262D32D5060}"/>
          </ac:grpSpMkLst>
        </pc:grpChg>
        <pc:picChg chg="add del mod">
          <ac:chgData name="Feracor, James" userId="84027bb8-3bf2-4d48-b8cd-9732617c25f2" providerId="ADAL" clId="{A38A4D00-6B00-40C4-A974-6C984785B024}" dt="2023-06-07T17:04:09.869" v="529"/>
          <ac:picMkLst>
            <pc:docMk/>
            <pc:sldMk cId="1140813069" sldId="273"/>
            <ac:picMk id="3" creationId="{0A18946B-2D4A-3847-F0EF-7F6C25C8F4D8}"/>
          </ac:picMkLst>
        </pc:picChg>
        <pc:picChg chg="mod">
          <ac:chgData name="Feracor, James" userId="84027bb8-3bf2-4d48-b8cd-9732617c25f2" providerId="ADAL" clId="{A38A4D00-6B00-40C4-A974-6C984785B024}" dt="2023-06-12T00:31:40.615" v="13175" actId="164"/>
          <ac:picMkLst>
            <pc:docMk/>
            <pc:sldMk cId="1140813069" sldId="273"/>
            <ac:picMk id="5" creationId="{4B7D69A5-0D7F-7446-DCE0-925CEAAE1C36}"/>
          </ac:picMkLst>
        </pc:picChg>
        <pc:picChg chg="del">
          <ac:chgData name="Feracor, James" userId="84027bb8-3bf2-4d48-b8cd-9732617c25f2" providerId="ADAL" clId="{A38A4D00-6B00-40C4-A974-6C984785B024}" dt="2023-06-12T00:21:24.013" v="12619" actId="478"/>
          <ac:picMkLst>
            <pc:docMk/>
            <pc:sldMk cId="1140813069" sldId="273"/>
            <ac:picMk id="14" creationId="{7F0C42C8-8E3D-C18F-0B9D-26FCD366809B}"/>
          </ac:picMkLst>
        </pc:picChg>
        <pc:picChg chg="add del">
          <ac:chgData name="Feracor, James" userId="84027bb8-3bf2-4d48-b8cd-9732617c25f2" providerId="ADAL" clId="{A38A4D00-6B00-40C4-A974-6C984785B024}" dt="2023-06-12T00:23:16.790" v="12661" actId="478"/>
          <ac:picMkLst>
            <pc:docMk/>
            <pc:sldMk cId="1140813069" sldId="273"/>
            <ac:picMk id="18" creationId="{53683E86-B8A2-453F-1A2E-D0DB362720CB}"/>
          </ac:picMkLst>
        </pc:picChg>
        <pc:picChg chg="del">
          <ac:chgData name="Feracor, James" userId="84027bb8-3bf2-4d48-b8cd-9732617c25f2" providerId="ADAL" clId="{A38A4D00-6B00-40C4-A974-6C984785B024}" dt="2023-06-12T00:21:24.576" v="12620" actId="478"/>
          <ac:picMkLst>
            <pc:docMk/>
            <pc:sldMk cId="1140813069" sldId="273"/>
            <ac:picMk id="24" creationId="{19BCDCB7-47BC-4338-E9DB-6EB3E708D2FC}"/>
          </ac:picMkLst>
        </pc:picChg>
        <pc:picChg chg="add mod">
          <ac:chgData name="Feracor, James" userId="84027bb8-3bf2-4d48-b8cd-9732617c25f2" providerId="ADAL" clId="{A38A4D00-6B00-40C4-A974-6C984785B024}" dt="2023-06-12T00:31:47.925" v="13177" actId="164"/>
          <ac:picMkLst>
            <pc:docMk/>
            <pc:sldMk cId="1140813069" sldId="273"/>
            <ac:picMk id="25" creationId="{96397625-E42A-E38C-EFAB-48380D7F68EC}"/>
          </ac:picMkLst>
        </pc:picChg>
        <pc:picChg chg="add del mod">
          <ac:chgData name="Feracor, James" userId="84027bb8-3bf2-4d48-b8cd-9732617c25f2" providerId="ADAL" clId="{A38A4D00-6B00-40C4-A974-6C984785B024}" dt="2023-06-12T00:23:31.840" v="12667" actId="478"/>
          <ac:picMkLst>
            <pc:docMk/>
            <pc:sldMk cId="1140813069" sldId="273"/>
            <ac:picMk id="27" creationId="{60624857-393B-C744-8308-9A77D6CA440A}"/>
          </ac:picMkLst>
        </pc:picChg>
        <pc:picChg chg="add mod">
          <ac:chgData name="Feracor, James" userId="84027bb8-3bf2-4d48-b8cd-9732617c25f2" providerId="ADAL" clId="{A38A4D00-6B00-40C4-A974-6C984785B024}" dt="2023-06-12T00:31:43.943" v="13176" actId="164"/>
          <ac:picMkLst>
            <pc:docMk/>
            <pc:sldMk cId="1140813069" sldId="273"/>
            <ac:picMk id="29" creationId="{F4647BC7-3C17-B79A-1EED-53B6A896C9A5}"/>
          </ac:picMkLst>
        </pc:picChg>
      </pc:sldChg>
      <pc:sldChg chg="addSp delSp modSp mod modNotesTx">
        <pc:chgData name="Feracor, James" userId="84027bb8-3bf2-4d48-b8cd-9732617c25f2" providerId="ADAL" clId="{A38A4D00-6B00-40C4-A974-6C984785B024}" dt="2023-06-12T01:24:24.560" v="14344" actId="20577"/>
        <pc:sldMkLst>
          <pc:docMk/>
          <pc:sldMk cId="2168691175" sldId="274"/>
        </pc:sldMkLst>
        <pc:spChg chg="mod">
          <ac:chgData name="Feracor, James" userId="84027bb8-3bf2-4d48-b8cd-9732617c25f2" providerId="ADAL" clId="{A38A4D00-6B00-40C4-A974-6C984785B024}" dt="2023-06-08T18:00:52.572" v="5833" actId="20577"/>
          <ac:spMkLst>
            <pc:docMk/>
            <pc:sldMk cId="2168691175" sldId="274"/>
            <ac:spMk id="2" creationId="{FD5D4D84-0B43-E356-E290-F7F18B7C4C70}"/>
          </ac:spMkLst>
        </pc:spChg>
        <pc:spChg chg="del">
          <ac:chgData name="Feracor, James" userId="84027bb8-3bf2-4d48-b8cd-9732617c25f2" providerId="ADAL" clId="{A38A4D00-6B00-40C4-A974-6C984785B024}" dt="2023-06-08T16:05:41.935" v="3283" actId="478"/>
          <ac:spMkLst>
            <pc:docMk/>
            <pc:sldMk cId="2168691175" sldId="274"/>
            <ac:spMk id="8" creationId="{66A7D986-E045-DAA8-C233-DAF3C6DCE20B}"/>
          </ac:spMkLst>
        </pc:spChg>
        <pc:spChg chg="del">
          <ac:chgData name="Feracor, James" userId="84027bb8-3bf2-4d48-b8cd-9732617c25f2" providerId="ADAL" clId="{A38A4D00-6B00-40C4-A974-6C984785B024}" dt="2023-06-08T16:05:41.935" v="3283" actId="478"/>
          <ac:spMkLst>
            <pc:docMk/>
            <pc:sldMk cId="2168691175" sldId="274"/>
            <ac:spMk id="9" creationId="{604FD1DB-BDFF-5442-B74B-E2BBA55E0ED5}"/>
          </ac:spMkLst>
        </pc:spChg>
        <pc:spChg chg="add mod">
          <ac:chgData name="Feracor, James" userId="84027bb8-3bf2-4d48-b8cd-9732617c25f2" providerId="ADAL" clId="{A38A4D00-6B00-40C4-A974-6C984785B024}" dt="2023-06-08T16:10:22.099" v="3651" actId="164"/>
          <ac:spMkLst>
            <pc:docMk/>
            <pc:sldMk cId="2168691175" sldId="274"/>
            <ac:spMk id="10" creationId="{506F510A-5E2C-84F2-EF79-66CD6081F99F}"/>
          </ac:spMkLst>
        </pc:spChg>
        <pc:spChg chg="del">
          <ac:chgData name="Feracor, James" userId="84027bb8-3bf2-4d48-b8cd-9732617c25f2" providerId="ADAL" clId="{A38A4D00-6B00-40C4-A974-6C984785B024}" dt="2023-06-08T16:05:41.935" v="3283" actId="478"/>
          <ac:spMkLst>
            <pc:docMk/>
            <pc:sldMk cId="2168691175" sldId="274"/>
            <ac:spMk id="12" creationId="{5EC43C0E-08B0-A446-836A-434D2683EB0A}"/>
          </ac:spMkLst>
        </pc:spChg>
        <pc:spChg chg="del">
          <ac:chgData name="Feracor, James" userId="84027bb8-3bf2-4d48-b8cd-9732617c25f2" providerId="ADAL" clId="{A38A4D00-6B00-40C4-A974-6C984785B024}" dt="2023-06-08T16:05:41.935" v="3283" actId="478"/>
          <ac:spMkLst>
            <pc:docMk/>
            <pc:sldMk cId="2168691175" sldId="274"/>
            <ac:spMk id="14" creationId="{A2F80C12-092F-E1D5-2473-788055B55701}"/>
          </ac:spMkLst>
        </pc:spChg>
        <pc:spChg chg="del">
          <ac:chgData name="Feracor, James" userId="84027bb8-3bf2-4d48-b8cd-9732617c25f2" providerId="ADAL" clId="{A38A4D00-6B00-40C4-A974-6C984785B024}" dt="2023-06-08T16:05:41.935" v="3283" actId="478"/>
          <ac:spMkLst>
            <pc:docMk/>
            <pc:sldMk cId="2168691175" sldId="274"/>
            <ac:spMk id="16" creationId="{A64FEE76-71F0-8CDA-493B-7BAC99FD6D4E}"/>
          </ac:spMkLst>
        </pc:spChg>
        <pc:spChg chg="del">
          <ac:chgData name="Feracor, James" userId="84027bb8-3bf2-4d48-b8cd-9732617c25f2" providerId="ADAL" clId="{A38A4D00-6B00-40C4-A974-6C984785B024}" dt="2023-06-08T16:05:41.935" v="3283" actId="478"/>
          <ac:spMkLst>
            <pc:docMk/>
            <pc:sldMk cId="2168691175" sldId="274"/>
            <ac:spMk id="18" creationId="{E22A0D42-DC80-92D4-88B4-370B3F142963}"/>
          </ac:spMkLst>
        </pc:spChg>
        <pc:spChg chg="add del">
          <ac:chgData name="Feracor, James" userId="84027bb8-3bf2-4d48-b8cd-9732617c25f2" providerId="ADAL" clId="{A38A4D00-6B00-40C4-A974-6C984785B024}" dt="2023-06-08T16:09:42.932" v="3639" actId="22"/>
          <ac:spMkLst>
            <pc:docMk/>
            <pc:sldMk cId="2168691175" sldId="274"/>
            <ac:spMk id="22" creationId="{246B051C-C1DC-E9C2-8D16-2D87A6AEDC06}"/>
          </ac:spMkLst>
        </pc:spChg>
        <pc:spChg chg="add mod">
          <ac:chgData name="Feracor, James" userId="84027bb8-3bf2-4d48-b8cd-9732617c25f2" providerId="ADAL" clId="{A38A4D00-6B00-40C4-A974-6C984785B024}" dt="2023-06-08T16:10:22.099" v="3651" actId="164"/>
          <ac:spMkLst>
            <pc:docMk/>
            <pc:sldMk cId="2168691175" sldId="274"/>
            <ac:spMk id="25" creationId="{78F4C198-056A-2747-E4BC-BEB197805C97}"/>
          </ac:spMkLst>
        </pc:spChg>
        <pc:spChg chg="add mod">
          <ac:chgData name="Feracor, James" userId="84027bb8-3bf2-4d48-b8cd-9732617c25f2" providerId="ADAL" clId="{A38A4D00-6B00-40C4-A974-6C984785B024}" dt="2023-06-08T16:10:22.099" v="3651" actId="164"/>
          <ac:spMkLst>
            <pc:docMk/>
            <pc:sldMk cId="2168691175" sldId="274"/>
            <ac:spMk id="27" creationId="{76CAF8CE-43E2-FD8C-34B1-C8E5465CEA70}"/>
          </ac:spMkLst>
        </pc:spChg>
        <pc:spChg chg="add mod">
          <ac:chgData name="Feracor, James" userId="84027bb8-3bf2-4d48-b8cd-9732617c25f2" providerId="ADAL" clId="{A38A4D00-6B00-40C4-A974-6C984785B024}" dt="2023-06-12T01:22:30.707" v="14237" actId="14100"/>
          <ac:spMkLst>
            <pc:docMk/>
            <pc:sldMk cId="2168691175" sldId="274"/>
            <ac:spMk id="37" creationId="{1CF774C8-98B4-AD6A-4860-7516838206B6}"/>
          </ac:spMkLst>
        </pc:spChg>
        <pc:spChg chg="add mod">
          <ac:chgData name="Feracor, James" userId="84027bb8-3bf2-4d48-b8cd-9732617c25f2" providerId="ADAL" clId="{A38A4D00-6B00-40C4-A974-6C984785B024}" dt="2023-06-08T17:42:48.349" v="4526"/>
          <ac:spMkLst>
            <pc:docMk/>
            <pc:sldMk cId="2168691175" sldId="274"/>
            <ac:spMk id="38" creationId="{DA258583-3531-65B8-7730-5FE34EE9DF75}"/>
          </ac:spMkLst>
        </pc:spChg>
        <pc:spChg chg="add mod">
          <ac:chgData name="Feracor, James" userId="84027bb8-3bf2-4d48-b8cd-9732617c25f2" providerId="ADAL" clId="{A38A4D00-6B00-40C4-A974-6C984785B024}" dt="2023-06-08T17:42:48.349" v="4526"/>
          <ac:spMkLst>
            <pc:docMk/>
            <pc:sldMk cId="2168691175" sldId="274"/>
            <ac:spMk id="39" creationId="{323E53E6-6153-3080-9416-9ABFE6FFB75A}"/>
          </ac:spMkLst>
        </pc:spChg>
        <pc:spChg chg="add mod">
          <ac:chgData name="Feracor, James" userId="84027bb8-3bf2-4d48-b8cd-9732617c25f2" providerId="ADAL" clId="{A38A4D00-6B00-40C4-A974-6C984785B024}" dt="2023-06-08T17:42:48.349" v="4526"/>
          <ac:spMkLst>
            <pc:docMk/>
            <pc:sldMk cId="2168691175" sldId="274"/>
            <ac:spMk id="40" creationId="{04A046E9-3DDA-9485-D1D9-52859740BAD8}"/>
          </ac:spMkLst>
        </pc:spChg>
        <pc:spChg chg="add mod">
          <ac:chgData name="Feracor, James" userId="84027bb8-3bf2-4d48-b8cd-9732617c25f2" providerId="ADAL" clId="{A38A4D00-6B00-40C4-A974-6C984785B024}" dt="2023-06-08T17:42:48.349" v="4526"/>
          <ac:spMkLst>
            <pc:docMk/>
            <pc:sldMk cId="2168691175" sldId="274"/>
            <ac:spMk id="41" creationId="{FE0A167C-E0C6-9100-A48B-F9A752ACFFDA}"/>
          </ac:spMkLst>
        </pc:spChg>
        <pc:spChg chg="add mod">
          <ac:chgData name="Feracor, James" userId="84027bb8-3bf2-4d48-b8cd-9732617c25f2" providerId="ADAL" clId="{A38A4D00-6B00-40C4-A974-6C984785B024}" dt="2023-06-08T17:42:48.349" v="4526"/>
          <ac:spMkLst>
            <pc:docMk/>
            <pc:sldMk cId="2168691175" sldId="274"/>
            <ac:spMk id="42" creationId="{50E66E7D-493F-B9F5-83D6-96C058512ADA}"/>
          </ac:spMkLst>
        </pc:spChg>
        <pc:spChg chg="add mod">
          <ac:chgData name="Feracor, James" userId="84027bb8-3bf2-4d48-b8cd-9732617c25f2" providerId="ADAL" clId="{A38A4D00-6B00-40C4-A974-6C984785B024}" dt="2023-06-08T17:42:48.349" v="4526"/>
          <ac:spMkLst>
            <pc:docMk/>
            <pc:sldMk cId="2168691175" sldId="274"/>
            <ac:spMk id="43" creationId="{F338A31F-7DA4-9789-4F4E-2056A185D324}"/>
          </ac:spMkLst>
        </pc:spChg>
        <pc:spChg chg="add mod">
          <ac:chgData name="Feracor, James" userId="84027bb8-3bf2-4d48-b8cd-9732617c25f2" providerId="ADAL" clId="{A38A4D00-6B00-40C4-A974-6C984785B024}" dt="2023-06-08T17:58:47.658" v="5733" actId="1035"/>
          <ac:spMkLst>
            <pc:docMk/>
            <pc:sldMk cId="2168691175" sldId="274"/>
            <ac:spMk id="45" creationId="{EA76BDF8-AA64-D576-36E1-17FABE2FAD3D}"/>
          </ac:spMkLst>
        </pc:spChg>
        <pc:spChg chg="add mod">
          <ac:chgData name="Feracor, James" userId="84027bb8-3bf2-4d48-b8cd-9732617c25f2" providerId="ADAL" clId="{A38A4D00-6B00-40C4-A974-6C984785B024}" dt="2023-06-08T17:59:12.133" v="5740" actId="14100"/>
          <ac:spMkLst>
            <pc:docMk/>
            <pc:sldMk cId="2168691175" sldId="274"/>
            <ac:spMk id="46" creationId="{6E8E34B9-6575-859E-A2D4-56D1E669DEC3}"/>
          </ac:spMkLst>
        </pc:spChg>
        <pc:grpChg chg="add mod">
          <ac:chgData name="Feracor, James" userId="84027bb8-3bf2-4d48-b8cd-9732617c25f2" providerId="ADAL" clId="{A38A4D00-6B00-40C4-A974-6C984785B024}" dt="2023-06-08T16:10:24.430" v="3653" actId="1076"/>
          <ac:grpSpMkLst>
            <pc:docMk/>
            <pc:sldMk cId="2168691175" sldId="274"/>
            <ac:grpSpMk id="32" creationId="{0E91CB16-BAA3-88BB-DC20-07BCE98481DE}"/>
          </ac:grpSpMkLst>
        </pc:grpChg>
        <pc:picChg chg="add mod">
          <ac:chgData name="Feracor, James" userId="84027bb8-3bf2-4d48-b8cd-9732617c25f2" providerId="ADAL" clId="{A38A4D00-6B00-40C4-A974-6C984785B024}" dt="2023-06-08T16:10:22.099" v="3651" actId="164"/>
          <ac:picMkLst>
            <pc:docMk/>
            <pc:sldMk cId="2168691175" sldId="274"/>
            <ac:picMk id="4" creationId="{6E7E9AA0-14E7-3FF7-D7CF-61E7CAAFC244}"/>
          </ac:picMkLst>
        </pc:picChg>
        <pc:picChg chg="del">
          <ac:chgData name="Feracor, James" userId="84027bb8-3bf2-4d48-b8cd-9732617c25f2" providerId="ADAL" clId="{A38A4D00-6B00-40C4-A974-6C984785B024}" dt="2023-06-08T16:05:41.935" v="3283" actId="478"/>
          <ac:picMkLst>
            <pc:docMk/>
            <pc:sldMk cId="2168691175" sldId="274"/>
            <ac:picMk id="7" creationId="{FC20D6B4-E6AF-7AC8-F6DB-709A55CBAF5F}"/>
          </ac:picMkLst>
        </pc:picChg>
        <pc:picChg chg="del">
          <ac:chgData name="Feracor, James" userId="84027bb8-3bf2-4d48-b8cd-9732617c25f2" providerId="ADAL" clId="{A38A4D00-6B00-40C4-A974-6C984785B024}" dt="2023-06-08T16:05:39.499" v="3282" actId="478"/>
          <ac:picMkLst>
            <pc:docMk/>
            <pc:sldMk cId="2168691175" sldId="274"/>
            <ac:picMk id="11" creationId="{1BB8D789-9015-BC1C-717C-59C9E43BB93B}"/>
          </ac:picMkLst>
        </pc:picChg>
        <pc:cxnChg chg="add mod">
          <ac:chgData name="Feracor, James" userId="84027bb8-3bf2-4d48-b8cd-9732617c25f2" providerId="ADAL" clId="{A38A4D00-6B00-40C4-A974-6C984785B024}" dt="2023-06-08T16:10:24.430" v="3653" actId="1076"/>
          <ac:cxnSpMkLst>
            <pc:docMk/>
            <pc:sldMk cId="2168691175" sldId="274"/>
            <ac:cxnSpMk id="24" creationId="{B033723A-A3C4-765E-DC6C-F6AB63ACEB0B}"/>
          </ac:cxnSpMkLst>
        </pc:cxnChg>
        <pc:cxnChg chg="add mod">
          <ac:chgData name="Feracor, James" userId="84027bb8-3bf2-4d48-b8cd-9732617c25f2" providerId="ADAL" clId="{A38A4D00-6B00-40C4-A974-6C984785B024}" dt="2023-06-08T17:58:32.411" v="5727" actId="14100"/>
          <ac:cxnSpMkLst>
            <pc:docMk/>
            <pc:sldMk cId="2168691175" sldId="274"/>
            <ac:cxnSpMk id="29" creationId="{D5BEB754-9054-FB97-1310-A07B2C70FEF8}"/>
          </ac:cxnSpMkLst>
        </pc:cxnChg>
        <pc:cxnChg chg="add mod">
          <ac:chgData name="Feracor, James" userId="84027bb8-3bf2-4d48-b8cd-9732617c25f2" providerId="ADAL" clId="{A38A4D00-6B00-40C4-A974-6C984785B024}" dt="2023-06-08T17:59:12.133" v="5740" actId="14100"/>
          <ac:cxnSpMkLst>
            <pc:docMk/>
            <pc:sldMk cId="2168691175" sldId="274"/>
            <ac:cxnSpMk id="47" creationId="{6D72A125-E2B2-0BCF-D62C-E652B6815973}"/>
          </ac:cxnSpMkLst>
        </pc:cxnChg>
      </pc:sldChg>
      <pc:sldChg chg="addSp modSp mod">
        <pc:chgData name="Feracor, James" userId="84027bb8-3bf2-4d48-b8cd-9732617c25f2" providerId="ADAL" clId="{A38A4D00-6B00-40C4-A974-6C984785B024}" dt="2023-06-08T17:42:51.466" v="4527"/>
        <pc:sldMkLst>
          <pc:docMk/>
          <pc:sldMk cId="3322024" sldId="276"/>
        </pc:sldMkLst>
        <pc:spChg chg="mod">
          <ac:chgData name="Feracor, James" userId="84027bb8-3bf2-4d48-b8cd-9732617c25f2" providerId="ADAL" clId="{A38A4D00-6B00-40C4-A974-6C984785B024}" dt="2023-06-07T16:30:10.280" v="1" actId="14100"/>
          <ac:spMkLst>
            <pc:docMk/>
            <pc:sldMk cId="3322024" sldId="276"/>
            <ac:spMk id="2" creationId="{FD5D4D84-0B43-E356-E290-F7F18B7C4C70}"/>
          </ac:spMkLst>
        </pc:spChg>
        <pc:spChg chg="mod">
          <ac:chgData name="Feracor, James" userId="84027bb8-3bf2-4d48-b8cd-9732617c25f2" providerId="ADAL" clId="{A38A4D00-6B00-40C4-A974-6C984785B024}" dt="2023-06-07T17:50:51.726" v="2879" actId="13822"/>
          <ac:spMkLst>
            <pc:docMk/>
            <pc:sldMk cId="3322024" sldId="276"/>
            <ac:spMk id="3" creationId="{95EC7C19-3028-B284-A477-9EF18FA9CEF9}"/>
          </ac:spMkLst>
        </pc:spChg>
        <pc:spChg chg="add mod">
          <ac:chgData name="Feracor, James" userId="84027bb8-3bf2-4d48-b8cd-9732617c25f2" providerId="ADAL" clId="{A38A4D00-6B00-40C4-A974-6C984785B024}" dt="2023-06-08T17:42:51.466" v="4527"/>
          <ac:spMkLst>
            <pc:docMk/>
            <pc:sldMk cId="3322024" sldId="276"/>
            <ac:spMk id="4" creationId="{D9522DD1-C282-B007-49A9-C6978152784B}"/>
          </ac:spMkLst>
        </pc:spChg>
        <pc:spChg chg="add mod">
          <ac:chgData name="Feracor, James" userId="84027bb8-3bf2-4d48-b8cd-9732617c25f2" providerId="ADAL" clId="{A38A4D00-6B00-40C4-A974-6C984785B024}" dt="2023-06-08T17:42:51.466" v="4527"/>
          <ac:spMkLst>
            <pc:docMk/>
            <pc:sldMk cId="3322024" sldId="276"/>
            <ac:spMk id="5" creationId="{661CF3ED-427C-A082-D9E6-5F7BA46E6D0E}"/>
          </ac:spMkLst>
        </pc:spChg>
        <pc:spChg chg="add mod">
          <ac:chgData name="Feracor, James" userId="84027bb8-3bf2-4d48-b8cd-9732617c25f2" providerId="ADAL" clId="{A38A4D00-6B00-40C4-A974-6C984785B024}" dt="2023-06-08T17:42:51.466" v="4527"/>
          <ac:spMkLst>
            <pc:docMk/>
            <pc:sldMk cId="3322024" sldId="276"/>
            <ac:spMk id="8" creationId="{10FD0C5D-2A72-C750-0E0F-F909CB4B28D2}"/>
          </ac:spMkLst>
        </pc:spChg>
        <pc:spChg chg="add mod">
          <ac:chgData name="Feracor, James" userId="84027bb8-3bf2-4d48-b8cd-9732617c25f2" providerId="ADAL" clId="{A38A4D00-6B00-40C4-A974-6C984785B024}" dt="2023-06-08T17:42:51.466" v="4527"/>
          <ac:spMkLst>
            <pc:docMk/>
            <pc:sldMk cId="3322024" sldId="276"/>
            <ac:spMk id="11" creationId="{4EBCBD7A-AA9E-A778-E9D5-97C4F2C4AE4E}"/>
          </ac:spMkLst>
        </pc:spChg>
        <pc:spChg chg="add mod">
          <ac:chgData name="Feracor, James" userId="84027bb8-3bf2-4d48-b8cd-9732617c25f2" providerId="ADAL" clId="{A38A4D00-6B00-40C4-A974-6C984785B024}" dt="2023-06-08T17:42:51.466" v="4527"/>
          <ac:spMkLst>
            <pc:docMk/>
            <pc:sldMk cId="3322024" sldId="276"/>
            <ac:spMk id="14" creationId="{39DC213F-01EA-8AAF-5B4E-9E67AF26B74A}"/>
          </ac:spMkLst>
        </pc:spChg>
        <pc:spChg chg="add mod">
          <ac:chgData name="Feracor, James" userId="84027bb8-3bf2-4d48-b8cd-9732617c25f2" providerId="ADAL" clId="{A38A4D00-6B00-40C4-A974-6C984785B024}" dt="2023-06-08T17:42:51.466" v="4527"/>
          <ac:spMkLst>
            <pc:docMk/>
            <pc:sldMk cId="3322024" sldId="276"/>
            <ac:spMk id="16" creationId="{2577F20B-DB92-9326-38EB-11C17F325F86}"/>
          </ac:spMkLst>
        </pc:spChg>
      </pc:sldChg>
      <pc:sldChg chg="modSp mod">
        <pc:chgData name="Feracor, James" userId="84027bb8-3bf2-4d48-b8cd-9732617c25f2" providerId="ADAL" clId="{A38A4D00-6B00-40C4-A974-6C984785B024}" dt="2023-06-12T02:39:39.267" v="19189" actId="6549"/>
        <pc:sldMkLst>
          <pc:docMk/>
          <pc:sldMk cId="3570974096" sldId="278"/>
        </pc:sldMkLst>
        <pc:spChg chg="mod">
          <ac:chgData name="Feracor, James" userId="84027bb8-3bf2-4d48-b8cd-9732617c25f2" providerId="ADAL" clId="{A38A4D00-6B00-40C4-A974-6C984785B024}" dt="2023-06-12T02:39:39.267" v="19189" actId="6549"/>
          <ac:spMkLst>
            <pc:docMk/>
            <pc:sldMk cId="3570974096" sldId="278"/>
            <ac:spMk id="2" creationId="{FD5D4D84-0B43-E356-E290-F7F18B7C4C70}"/>
          </ac:spMkLst>
        </pc:spChg>
      </pc:sldChg>
      <pc:sldChg chg="addSp delSp modSp add mod ord">
        <pc:chgData name="Feracor, James" userId="84027bb8-3bf2-4d48-b8cd-9732617c25f2" providerId="ADAL" clId="{A38A4D00-6B00-40C4-A974-6C984785B024}" dt="2023-06-12T06:19:42.942" v="20921" actId="1076"/>
        <pc:sldMkLst>
          <pc:docMk/>
          <pc:sldMk cId="1932390229" sldId="279"/>
        </pc:sldMkLst>
        <pc:spChg chg="add del mod">
          <ac:chgData name="Feracor, James" userId="84027bb8-3bf2-4d48-b8cd-9732617c25f2" providerId="ADAL" clId="{A38A4D00-6B00-40C4-A974-6C984785B024}" dt="2023-06-12T04:53:01.278" v="20661" actId="478"/>
          <ac:spMkLst>
            <pc:docMk/>
            <pc:sldMk cId="1932390229" sldId="279"/>
            <ac:spMk id="3" creationId="{C5EDEDEB-489C-5616-9847-F04AD405AB6B}"/>
          </ac:spMkLst>
        </pc:spChg>
        <pc:graphicFrameChg chg="mod modGraphic">
          <ac:chgData name="Feracor, James" userId="84027bb8-3bf2-4d48-b8cd-9732617c25f2" providerId="ADAL" clId="{A38A4D00-6B00-40C4-A974-6C984785B024}" dt="2023-06-12T06:19:42.942" v="20921" actId="1076"/>
          <ac:graphicFrameMkLst>
            <pc:docMk/>
            <pc:sldMk cId="1932390229" sldId="279"/>
            <ac:graphicFrameMk id="2" creationId="{868C7D79-72FA-002D-5A8B-BA9EAE2C39B4}"/>
          </ac:graphicFrameMkLst>
        </pc:graphicFrameChg>
      </pc:sldChg>
      <pc:sldChg chg="addSp modSp del">
        <pc:chgData name="Feracor, James" userId="84027bb8-3bf2-4d48-b8cd-9732617c25f2" providerId="ADAL" clId="{A38A4D00-6B00-40C4-A974-6C984785B024}" dt="2023-06-09T17:33:09.348" v="9514" actId="47"/>
        <pc:sldMkLst>
          <pc:docMk/>
          <pc:sldMk cId="3946015110" sldId="280"/>
        </pc:sldMkLst>
        <pc:spChg chg="add mod">
          <ac:chgData name="Feracor, James" userId="84027bb8-3bf2-4d48-b8cd-9732617c25f2" providerId="ADAL" clId="{A38A4D00-6B00-40C4-A974-6C984785B024}" dt="2023-06-08T17:42:15.625" v="4518"/>
          <ac:spMkLst>
            <pc:docMk/>
            <pc:sldMk cId="3946015110" sldId="280"/>
            <ac:spMk id="2" creationId="{2B217CC7-316B-2CA1-7566-059213441341}"/>
          </ac:spMkLst>
        </pc:spChg>
        <pc:spChg chg="add mod">
          <ac:chgData name="Feracor, James" userId="84027bb8-3bf2-4d48-b8cd-9732617c25f2" providerId="ADAL" clId="{A38A4D00-6B00-40C4-A974-6C984785B024}" dt="2023-06-08T17:42:15.625" v="4518"/>
          <ac:spMkLst>
            <pc:docMk/>
            <pc:sldMk cId="3946015110" sldId="280"/>
            <ac:spMk id="3" creationId="{9A6A8E27-E90E-FF1D-E45E-ABFC55751310}"/>
          </ac:spMkLst>
        </pc:spChg>
        <pc:spChg chg="add mod">
          <ac:chgData name="Feracor, James" userId="84027bb8-3bf2-4d48-b8cd-9732617c25f2" providerId="ADAL" clId="{A38A4D00-6B00-40C4-A974-6C984785B024}" dt="2023-06-08T17:42:15.625" v="4518"/>
          <ac:spMkLst>
            <pc:docMk/>
            <pc:sldMk cId="3946015110" sldId="280"/>
            <ac:spMk id="4" creationId="{C08EBCDC-70A1-CEE8-0541-F07302F879D9}"/>
          </ac:spMkLst>
        </pc:spChg>
        <pc:spChg chg="add mod">
          <ac:chgData name="Feracor, James" userId="84027bb8-3bf2-4d48-b8cd-9732617c25f2" providerId="ADAL" clId="{A38A4D00-6B00-40C4-A974-6C984785B024}" dt="2023-06-08T17:42:15.625" v="4518"/>
          <ac:spMkLst>
            <pc:docMk/>
            <pc:sldMk cId="3946015110" sldId="280"/>
            <ac:spMk id="8" creationId="{13D8286D-EEBA-A23A-9F62-16CF699A9BF6}"/>
          </ac:spMkLst>
        </pc:spChg>
        <pc:spChg chg="add mod">
          <ac:chgData name="Feracor, James" userId="84027bb8-3bf2-4d48-b8cd-9732617c25f2" providerId="ADAL" clId="{A38A4D00-6B00-40C4-A974-6C984785B024}" dt="2023-06-08T17:42:15.625" v="4518"/>
          <ac:spMkLst>
            <pc:docMk/>
            <pc:sldMk cId="3946015110" sldId="280"/>
            <ac:spMk id="9" creationId="{033D9990-601D-9E3F-21B1-6B1AB5BC0A30}"/>
          </ac:spMkLst>
        </pc:spChg>
        <pc:spChg chg="add mod">
          <ac:chgData name="Feracor, James" userId="84027bb8-3bf2-4d48-b8cd-9732617c25f2" providerId="ADAL" clId="{A38A4D00-6B00-40C4-A974-6C984785B024}" dt="2023-06-08T17:42:15.625" v="4518"/>
          <ac:spMkLst>
            <pc:docMk/>
            <pc:sldMk cId="3946015110" sldId="280"/>
            <ac:spMk id="11" creationId="{503B6F49-2206-3C00-C5B1-CDF5050C9368}"/>
          </ac:spMkLst>
        </pc:spChg>
        <pc:picChg chg="add mod">
          <ac:chgData name="Feracor, James" userId="84027bb8-3bf2-4d48-b8cd-9732617c25f2" providerId="ADAL" clId="{A38A4D00-6B00-40C4-A974-6C984785B024}" dt="2023-06-09T17:29:57.142" v="9456"/>
          <ac:picMkLst>
            <pc:docMk/>
            <pc:sldMk cId="3946015110" sldId="280"/>
            <ac:picMk id="14" creationId="{D4AB5B8E-5CD7-070E-98AB-D3EB6D6F025D}"/>
          </ac:picMkLst>
        </pc:picChg>
      </pc:sldChg>
      <pc:sldChg chg="addSp delSp modSp mod">
        <pc:chgData name="Feracor, James" userId="84027bb8-3bf2-4d48-b8cd-9732617c25f2" providerId="ADAL" clId="{A38A4D00-6B00-40C4-A974-6C984785B024}" dt="2023-06-11T23:43:54.441" v="11372" actId="12"/>
        <pc:sldMkLst>
          <pc:docMk/>
          <pc:sldMk cId="1958510486" sldId="281"/>
        </pc:sldMkLst>
        <pc:spChg chg="mod">
          <ac:chgData name="Feracor, James" userId="84027bb8-3bf2-4d48-b8cd-9732617c25f2" providerId="ADAL" clId="{A38A4D00-6B00-40C4-A974-6C984785B024}" dt="2023-06-11T23:43:54.441" v="11372" actId="12"/>
          <ac:spMkLst>
            <pc:docMk/>
            <pc:sldMk cId="1958510486" sldId="281"/>
            <ac:spMk id="2" creationId="{FD5D4D84-0B43-E356-E290-F7F18B7C4C70}"/>
          </ac:spMkLst>
        </pc:spChg>
        <pc:spChg chg="add mod">
          <ac:chgData name="Feracor, James" userId="84027bb8-3bf2-4d48-b8cd-9732617c25f2" providerId="ADAL" clId="{A38A4D00-6B00-40C4-A974-6C984785B024}" dt="2023-06-08T17:42:39.627" v="4523"/>
          <ac:spMkLst>
            <pc:docMk/>
            <pc:sldMk cId="1958510486" sldId="281"/>
            <ac:spMk id="4" creationId="{8E62DBD1-9AFB-CF88-5C8E-7420484928B4}"/>
          </ac:spMkLst>
        </pc:spChg>
        <pc:spChg chg="add mod">
          <ac:chgData name="Feracor, James" userId="84027bb8-3bf2-4d48-b8cd-9732617c25f2" providerId="ADAL" clId="{A38A4D00-6B00-40C4-A974-6C984785B024}" dt="2023-06-08T17:42:39.627" v="4523"/>
          <ac:spMkLst>
            <pc:docMk/>
            <pc:sldMk cId="1958510486" sldId="281"/>
            <ac:spMk id="5" creationId="{62E72D96-1781-C498-4943-5C6D335EDCD7}"/>
          </ac:spMkLst>
        </pc:spChg>
        <pc:spChg chg="add mod">
          <ac:chgData name="Feracor, James" userId="84027bb8-3bf2-4d48-b8cd-9732617c25f2" providerId="ADAL" clId="{A38A4D00-6B00-40C4-A974-6C984785B024}" dt="2023-06-08T17:42:39.627" v="4523"/>
          <ac:spMkLst>
            <pc:docMk/>
            <pc:sldMk cId="1958510486" sldId="281"/>
            <ac:spMk id="7" creationId="{586D8C46-A08A-3951-C109-F319A81B7895}"/>
          </ac:spMkLst>
        </pc:spChg>
        <pc:spChg chg="del mod">
          <ac:chgData name="Feracor, James" userId="84027bb8-3bf2-4d48-b8cd-9732617c25f2" providerId="ADAL" clId="{A38A4D00-6B00-40C4-A974-6C984785B024}" dt="2023-06-11T23:17:54.487" v="10481" actId="478"/>
          <ac:spMkLst>
            <pc:docMk/>
            <pc:sldMk cId="1958510486" sldId="281"/>
            <ac:spMk id="8" creationId="{7F413D4A-9990-C6F4-5C72-E162FDAE2FCE}"/>
          </ac:spMkLst>
        </pc:spChg>
        <pc:spChg chg="mod">
          <ac:chgData name="Feracor, James" userId="84027bb8-3bf2-4d48-b8cd-9732617c25f2" providerId="ADAL" clId="{A38A4D00-6B00-40C4-A974-6C984785B024}" dt="2023-06-09T17:26:40.300" v="9420" actId="1076"/>
          <ac:spMkLst>
            <pc:docMk/>
            <pc:sldMk cId="1958510486" sldId="281"/>
            <ac:spMk id="16" creationId="{6189EB2D-312F-4B95-5CFC-2D59BBF6CCF4}"/>
          </ac:spMkLst>
        </pc:spChg>
        <pc:spChg chg="add mod">
          <ac:chgData name="Feracor, James" userId="84027bb8-3bf2-4d48-b8cd-9732617c25f2" providerId="ADAL" clId="{A38A4D00-6B00-40C4-A974-6C984785B024}" dt="2023-06-08T17:42:39.627" v="4523"/>
          <ac:spMkLst>
            <pc:docMk/>
            <pc:sldMk cId="1958510486" sldId="281"/>
            <ac:spMk id="18" creationId="{33027589-1C5C-13A0-3841-CA8F327ADD50}"/>
          </ac:spMkLst>
        </pc:spChg>
        <pc:spChg chg="add mod">
          <ac:chgData name="Feracor, James" userId="84027bb8-3bf2-4d48-b8cd-9732617c25f2" providerId="ADAL" clId="{A38A4D00-6B00-40C4-A974-6C984785B024}" dt="2023-06-08T17:42:39.627" v="4523"/>
          <ac:spMkLst>
            <pc:docMk/>
            <pc:sldMk cId="1958510486" sldId="281"/>
            <ac:spMk id="22" creationId="{57D0E7E2-66F0-6EAB-82A7-D9F12BD2124B}"/>
          </ac:spMkLst>
        </pc:spChg>
        <pc:spChg chg="mod">
          <ac:chgData name="Feracor, James" userId="84027bb8-3bf2-4d48-b8cd-9732617c25f2" providerId="ADAL" clId="{A38A4D00-6B00-40C4-A974-6C984785B024}" dt="2023-06-11T23:22:20.562" v="10627" actId="1076"/>
          <ac:spMkLst>
            <pc:docMk/>
            <pc:sldMk cId="1958510486" sldId="281"/>
            <ac:spMk id="23" creationId="{62D220D1-2663-C449-0BFE-6AB8C246852B}"/>
          </ac:spMkLst>
        </pc:spChg>
        <pc:spChg chg="del mod">
          <ac:chgData name="Feracor, James" userId="84027bb8-3bf2-4d48-b8cd-9732617c25f2" providerId="ADAL" clId="{A38A4D00-6B00-40C4-A974-6C984785B024}" dt="2023-06-09T17:25:33.854" v="9408" actId="478"/>
          <ac:spMkLst>
            <pc:docMk/>
            <pc:sldMk cId="1958510486" sldId="281"/>
            <ac:spMk id="24" creationId="{1D37D806-6FE6-4616-8255-286FEBE066D4}"/>
          </ac:spMkLst>
        </pc:spChg>
        <pc:spChg chg="del mod topLvl">
          <ac:chgData name="Feracor, James" userId="84027bb8-3bf2-4d48-b8cd-9732617c25f2" providerId="ADAL" clId="{A38A4D00-6B00-40C4-A974-6C984785B024}" dt="2023-06-09T17:26:45.236" v="9421" actId="478"/>
          <ac:spMkLst>
            <pc:docMk/>
            <pc:sldMk cId="1958510486" sldId="281"/>
            <ac:spMk id="25" creationId="{871F83E8-8012-09E2-4800-49C8C2AF31A6}"/>
          </ac:spMkLst>
        </pc:spChg>
        <pc:spChg chg="add mod">
          <ac:chgData name="Feracor, James" userId="84027bb8-3bf2-4d48-b8cd-9732617c25f2" providerId="ADAL" clId="{A38A4D00-6B00-40C4-A974-6C984785B024}" dt="2023-06-08T17:42:39.627" v="4523"/>
          <ac:spMkLst>
            <pc:docMk/>
            <pc:sldMk cId="1958510486" sldId="281"/>
            <ac:spMk id="26" creationId="{198C54C6-F3E8-E7D9-7246-B3D8C22179B1}"/>
          </ac:spMkLst>
        </pc:spChg>
        <pc:spChg chg="add mod">
          <ac:chgData name="Feracor, James" userId="84027bb8-3bf2-4d48-b8cd-9732617c25f2" providerId="ADAL" clId="{A38A4D00-6B00-40C4-A974-6C984785B024}" dt="2023-06-11T23:27:21.317" v="10883" actId="1076"/>
          <ac:spMkLst>
            <pc:docMk/>
            <pc:sldMk cId="1958510486" sldId="281"/>
            <ac:spMk id="29" creationId="{EC18BF61-F545-5EC8-A125-5889232D3B6C}"/>
          </ac:spMkLst>
        </pc:spChg>
        <pc:spChg chg="add mod">
          <ac:chgData name="Feracor, James" userId="84027bb8-3bf2-4d48-b8cd-9732617c25f2" providerId="ADAL" clId="{A38A4D00-6B00-40C4-A974-6C984785B024}" dt="2023-06-11T23:27:02.220" v="10877" actId="1076"/>
          <ac:spMkLst>
            <pc:docMk/>
            <pc:sldMk cId="1958510486" sldId="281"/>
            <ac:spMk id="30" creationId="{565C0769-97A2-9F05-D81D-DD6C9EB54AA1}"/>
          </ac:spMkLst>
        </pc:spChg>
        <pc:spChg chg="mod">
          <ac:chgData name="Feracor, James" userId="84027bb8-3bf2-4d48-b8cd-9732617c25f2" providerId="ADAL" clId="{A38A4D00-6B00-40C4-A974-6C984785B024}" dt="2023-06-11T23:28:11.503" v="10902" actId="14100"/>
          <ac:spMkLst>
            <pc:docMk/>
            <pc:sldMk cId="1958510486" sldId="281"/>
            <ac:spMk id="44" creationId="{AD3C2223-0C75-1AC3-DCDF-7C9EF5C06BCB}"/>
          </ac:spMkLst>
        </pc:spChg>
        <pc:spChg chg="mod">
          <ac:chgData name="Feracor, James" userId="84027bb8-3bf2-4d48-b8cd-9732617c25f2" providerId="ADAL" clId="{A38A4D00-6B00-40C4-A974-6C984785B024}" dt="2023-06-11T23:27:57.123" v="10895"/>
          <ac:spMkLst>
            <pc:docMk/>
            <pc:sldMk cId="1958510486" sldId="281"/>
            <ac:spMk id="47" creationId="{E6C6D083-8D47-6B35-AF5B-02DA1531512B}"/>
          </ac:spMkLst>
        </pc:spChg>
        <pc:grpChg chg="add del mod">
          <ac:chgData name="Feracor, James" userId="84027bb8-3bf2-4d48-b8cd-9732617c25f2" providerId="ADAL" clId="{A38A4D00-6B00-40C4-A974-6C984785B024}" dt="2023-06-09T17:26:45.236" v="9421" actId="478"/>
          <ac:grpSpMkLst>
            <pc:docMk/>
            <pc:sldMk cId="1958510486" sldId="281"/>
            <ac:grpSpMk id="3" creationId="{027DEDCF-0A91-BE8A-9BDE-BCFFF02EBEC4}"/>
          </ac:grpSpMkLst>
        </pc:grpChg>
        <pc:grpChg chg="del mod topLvl">
          <ac:chgData name="Feracor, James" userId="84027bb8-3bf2-4d48-b8cd-9732617c25f2" providerId="ADAL" clId="{A38A4D00-6B00-40C4-A974-6C984785B024}" dt="2023-06-11T23:22:53.015" v="10658" actId="21"/>
          <ac:grpSpMkLst>
            <pc:docMk/>
            <pc:sldMk cId="1958510486" sldId="281"/>
            <ac:grpSpMk id="9" creationId="{98908900-8BE1-B295-AD20-F22EA3199BCB}"/>
          </ac:grpSpMkLst>
        </pc:grpChg>
        <pc:grpChg chg="del mod">
          <ac:chgData name="Feracor, James" userId="84027bb8-3bf2-4d48-b8cd-9732617c25f2" providerId="ADAL" clId="{A38A4D00-6B00-40C4-A974-6C984785B024}" dt="2023-06-11T23:22:53.015" v="10658" actId="21"/>
          <ac:grpSpMkLst>
            <pc:docMk/>
            <pc:sldMk cId="1958510486" sldId="281"/>
            <ac:grpSpMk id="12" creationId="{2CC07CB4-F608-BECB-D9E8-32EDBDBE2E50}"/>
          </ac:grpSpMkLst>
        </pc:grpChg>
        <pc:grpChg chg="add del mod">
          <ac:chgData name="Feracor, James" userId="84027bb8-3bf2-4d48-b8cd-9732617c25f2" providerId="ADAL" clId="{A38A4D00-6B00-40C4-A974-6C984785B024}" dt="2023-06-11T23:28:28.822" v="10908" actId="21"/>
          <ac:grpSpMkLst>
            <pc:docMk/>
            <pc:sldMk cId="1958510486" sldId="281"/>
            <ac:grpSpMk id="42" creationId="{370D6029-C15D-DD61-5D75-7D91F806BAC0}"/>
          </ac:grpSpMkLst>
        </pc:grpChg>
        <pc:grpChg chg="add del mod">
          <ac:chgData name="Feracor, James" userId="84027bb8-3bf2-4d48-b8cd-9732617c25f2" providerId="ADAL" clId="{A38A4D00-6B00-40C4-A974-6C984785B024}" dt="2023-06-11T23:28:28.822" v="10908" actId="21"/>
          <ac:grpSpMkLst>
            <pc:docMk/>
            <pc:sldMk cId="1958510486" sldId="281"/>
            <ac:grpSpMk id="45" creationId="{C60DA220-049A-8FB9-93AE-9194B92CACBF}"/>
          </ac:grpSpMkLst>
        </pc:grpChg>
        <pc:picChg chg="add del mod">
          <ac:chgData name="Feracor, James" userId="84027bb8-3bf2-4d48-b8cd-9732617c25f2" providerId="ADAL" clId="{A38A4D00-6B00-40C4-A974-6C984785B024}" dt="2023-06-08T17:43:19.198" v="4529" actId="478"/>
          <ac:picMkLst>
            <pc:docMk/>
            <pc:sldMk cId="1958510486" sldId="281"/>
            <ac:picMk id="3" creationId="{4D28C439-1506-B9C4-449C-0F7CA16F6992}"/>
          </ac:picMkLst>
        </pc:picChg>
        <pc:picChg chg="mod">
          <ac:chgData name="Feracor, James" userId="84027bb8-3bf2-4d48-b8cd-9732617c25f2" providerId="ADAL" clId="{A38A4D00-6B00-40C4-A974-6C984785B024}" dt="2023-06-09T17:25:37.637" v="9411" actId="1076"/>
          <ac:picMkLst>
            <pc:docMk/>
            <pc:sldMk cId="1958510486" sldId="281"/>
            <ac:picMk id="14" creationId="{996AFADC-370E-E319-B412-EEE4BED0B34E}"/>
          </ac:picMkLst>
        </pc:picChg>
        <pc:picChg chg="del mod">
          <ac:chgData name="Feracor, James" userId="84027bb8-3bf2-4d48-b8cd-9732617c25f2" providerId="ADAL" clId="{A38A4D00-6B00-40C4-A974-6C984785B024}" dt="2023-06-09T17:25:34.346" v="9409" actId="478"/>
          <ac:picMkLst>
            <pc:docMk/>
            <pc:sldMk cId="1958510486" sldId="281"/>
            <ac:picMk id="20" creationId="{A75CBBBE-1170-8038-74E5-02F16A32D935}"/>
          </ac:picMkLst>
        </pc:picChg>
        <pc:picChg chg="add mod">
          <ac:chgData name="Feracor, James" userId="84027bb8-3bf2-4d48-b8cd-9732617c25f2" providerId="ADAL" clId="{A38A4D00-6B00-40C4-A974-6C984785B024}" dt="2023-06-11T23:27:17.644" v="10882" actId="14100"/>
          <ac:picMkLst>
            <pc:docMk/>
            <pc:sldMk cId="1958510486" sldId="281"/>
            <ac:picMk id="20" creationId="{B521644A-E17A-A8E0-AD64-F225DC476C85}"/>
          </ac:picMkLst>
        </pc:picChg>
        <pc:picChg chg="mod">
          <ac:chgData name="Feracor, James" userId="84027bb8-3bf2-4d48-b8cd-9732617c25f2" providerId="ADAL" clId="{A38A4D00-6B00-40C4-A974-6C984785B024}" dt="2023-06-11T23:27:57.123" v="10895"/>
          <ac:picMkLst>
            <pc:docMk/>
            <pc:sldMk cId="1958510486" sldId="281"/>
            <ac:picMk id="43" creationId="{87A15346-FDAB-C71D-3F7C-272EE5DA5682}"/>
          </ac:picMkLst>
        </pc:picChg>
        <pc:picChg chg="mod">
          <ac:chgData name="Feracor, James" userId="84027bb8-3bf2-4d48-b8cd-9732617c25f2" providerId="ADAL" clId="{A38A4D00-6B00-40C4-A974-6C984785B024}" dt="2023-06-11T23:27:57.123" v="10895"/>
          <ac:picMkLst>
            <pc:docMk/>
            <pc:sldMk cId="1958510486" sldId="281"/>
            <ac:picMk id="46" creationId="{0105059E-D154-CE00-D20F-18A88EEEEF27}"/>
          </ac:picMkLst>
        </pc:picChg>
        <pc:cxnChg chg="add del mod">
          <ac:chgData name="Feracor, James" userId="84027bb8-3bf2-4d48-b8cd-9732617c25f2" providerId="ADAL" clId="{A38A4D00-6B00-40C4-A974-6C984785B024}" dt="2023-06-11T23:23:53.027" v="10716" actId="478"/>
          <ac:cxnSpMkLst>
            <pc:docMk/>
            <pc:sldMk cId="1958510486" sldId="281"/>
            <ac:cxnSpMk id="25" creationId="{E0A7E304-E3D9-2B76-B94B-86FCA75354E3}"/>
          </ac:cxnSpMkLst>
        </pc:cxnChg>
        <pc:cxnChg chg="del mod">
          <ac:chgData name="Feracor, James" userId="84027bb8-3bf2-4d48-b8cd-9732617c25f2" providerId="ADAL" clId="{A38A4D00-6B00-40C4-A974-6C984785B024}" dt="2023-06-09T17:22:31.915" v="9335" actId="478"/>
          <ac:cxnSpMkLst>
            <pc:docMk/>
            <pc:sldMk cId="1958510486" sldId="281"/>
            <ac:cxnSpMk id="27" creationId="{B593232A-89B2-CC5A-C80E-AA5E922929CD}"/>
          </ac:cxnSpMkLst>
        </pc:cxnChg>
        <pc:cxnChg chg="add mod">
          <ac:chgData name="Feracor, James" userId="84027bb8-3bf2-4d48-b8cd-9732617c25f2" providerId="ADAL" clId="{A38A4D00-6B00-40C4-A974-6C984785B024}" dt="2023-06-11T23:24:02.115" v="10720" actId="1582"/>
          <ac:cxnSpMkLst>
            <pc:docMk/>
            <pc:sldMk cId="1958510486" sldId="281"/>
            <ac:cxnSpMk id="28" creationId="{19D46207-1D5A-D313-B09F-50227B6671A0}"/>
          </ac:cxnSpMkLst>
        </pc:cxnChg>
        <pc:cxnChg chg="add mod">
          <ac:chgData name="Feracor, James" userId="84027bb8-3bf2-4d48-b8cd-9732617c25f2" providerId="ADAL" clId="{A38A4D00-6B00-40C4-A974-6C984785B024}" dt="2023-06-11T23:27:25.405" v="10884" actId="14100"/>
          <ac:cxnSpMkLst>
            <pc:docMk/>
            <pc:sldMk cId="1958510486" sldId="281"/>
            <ac:cxnSpMk id="32" creationId="{00680024-D36A-1F8A-16D0-CF57AE9FB566}"/>
          </ac:cxnSpMkLst>
        </pc:cxnChg>
      </pc:sldChg>
      <pc:sldChg chg="modNotesTx">
        <pc:chgData name="Feracor, James" userId="84027bb8-3bf2-4d48-b8cd-9732617c25f2" providerId="ADAL" clId="{A38A4D00-6B00-40C4-A974-6C984785B024}" dt="2023-06-12T04:31:55.181" v="19638" actId="20577"/>
        <pc:sldMkLst>
          <pc:docMk/>
          <pc:sldMk cId="2843128430" sldId="283"/>
        </pc:sldMkLst>
      </pc:sldChg>
      <pc:sldChg chg="addSp modSp mod ord">
        <pc:chgData name="Feracor, James" userId="84027bb8-3bf2-4d48-b8cd-9732617c25f2" providerId="ADAL" clId="{A38A4D00-6B00-40C4-A974-6C984785B024}" dt="2023-06-08T23:17:46.501" v="6295" actId="1076"/>
        <pc:sldMkLst>
          <pc:docMk/>
          <pc:sldMk cId="3183213150" sldId="284"/>
        </pc:sldMkLst>
        <pc:spChg chg="mod">
          <ac:chgData name="Feracor, James" userId="84027bb8-3bf2-4d48-b8cd-9732617c25f2" providerId="ADAL" clId="{A38A4D00-6B00-40C4-A974-6C984785B024}" dt="2023-06-08T23:17:42.117" v="6293" actId="1076"/>
          <ac:spMkLst>
            <pc:docMk/>
            <pc:sldMk cId="3183213150" sldId="284"/>
            <ac:spMk id="4" creationId="{27217AB5-9B30-5EF0-BE4A-0B1E58F2F1D8}"/>
          </ac:spMkLst>
        </pc:spChg>
        <pc:spChg chg="add mod">
          <ac:chgData name="Feracor, James" userId="84027bb8-3bf2-4d48-b8cd-9732617c25f2" providerId="ADAL" clId="{A38A4D00-6B00-40C4-A974-6C984785B024}" dt="2023-06-07T17:10:47.403" v="714" actId="164"/>
          <ac:spMkLst>
            <pc:docMk/>
            <pc:sldMk cId="3183213150" sldId="284"/>
            <ac:spMk id="11" creationId="{0805D5FE-400F-B1CD-3089-FEC1B55D7746}"/>
          </ac:spMkLst>
        </pc:spChg>
        <pc:spChg chg="add mod">
          <ac:chgData name="Feracor, James" userId="84027bb8-3bf2-4d48-b8cd-9732617c25f2" providerId="ADAL" clId="{A38A4D00-6B00-40C4-A974-6C984785B024}" dt="2023-06-07T17:10:47.403" v="714" actId="164"/>
          <ac:spMkLst>
            <pc:docMk/>
            <pc:sldMk cId="3183213150" sldId="284"/>
            <ac:spMk id="13" creationId="{48507D0B-DEDD-876F-3F81-6B5E3FFC00AC}"/>
          </ac:spMkLst>
        </pc:spChg>
        <pc:spChg chg="mod">
          <ac:chgData name="Feracor, James" userId="84027bb8-3bf2-4d48-b8cd-9732617c25f2" providerId="ADAL" clId="{A38A4D00-6B00-40C4-A974-6C984785B024}" dt="2023-06-07T17:09:17.051" v="679" actId="164"/>
          <ac:spMkLst>
            <pc:docMk/>
            <pc:sldMk cId="3183213150" sldId="284"/>
            <ac:spMk id="30" creationId="{733D07F7-24FC-B7F4-33F2-87235FE8882A}"/>
          </ac:spMkLst>
        </pc:spChg>
        <pc:spChg chg="mod">
          <ac:chgData name="Feracor, James" userId="84027bb8-3bf2-4d48-b8cd-9732617c25f2" providerId="ADAL" clId="{A38A4D00-6B00-40C4-A974-6C984785B024}" dt="2023-06-07T17:09:17.051" v="679" actId="164"/>
          <ac:spMkLst>
            <pc:docMk/>
            <pc:sldMk cId="3183213150" sldId="284"/>
            <ac:spMk id="31" creationId="{0181CB85-592F-DBEC-E862-88633ADC7228}"/>
          </ac:spMkLst>
        </pc:spChg>
        <pc:spChg chg="mod">
          <ac:chgData name="Feracor, James" userId="84027bb8-3bf2-4d48-b8cd-9732617c25f2" providerId="ADAL" clId="{A38A4D00-6B00-40C4-A974-6C984785B024}" dt="2023-06-07T17:09:17.051" v="679" actId="164"/>
          <ac:spMkLst>
            <pc:docMk/>
            <pc:sldMk cId="3183213150" sldId="284"/>
            <ac:spMk id="32" creationId="{1EE364B8-8556-8034-8383-8D7F39D9AE44}"/>
          </ac:spMkLst>
        </pc:spChg>
        <pc:spChg chg="mod">
          <ac:chgData name="Feracor, James" userId="84027bb8-3bf2-4d48-b8cd-9732617c25f2" providerId="ADAL" clId="{A38A4D00-6B00-40C4-A974-6C984785B024}" dt="2023-06-07T17:09:17.051" v="679" actId="164"/>
          <ac:spMkLst>
            <pc:docMk/>
            <pc:sldMk cId="3183213150" sldId="284"/>
            <ac:spMk id="33" creationId="{6DCF880D-222D-118D-8339-08BF7EA7E84E}"/>
          </ac:spMkLst>
        </pc:spChg>
        <pc:spChg chg="mod">
          <ac:chgData name="Feracor, James" userId="84027bb8-3bf2-4d48-b8cd-9732617c25f2" providerId="ADAL" clId="{A38A4D00-6B00-40C4-A974-6C984785B024}" dt="2023-06-07T17:09:17.051" v="679" actId="164"/>
          <ac:spMkLst>
            <pc:docMk/>
            <pc:sldMk cId="3183213150" sldId="284"/>
            <ac:spMk id="34" creationId="{BBC79F53-940F-4217-0714-15DCC7CB1E72}"/>
          </ac:spMkLst>
        </pc:spChg>
        <pc:spChg chg="mod">
          <ac:chgData name="Feracor, James" userId="84027bb8-3bf2-4d48-b8cd-9732617c25f2" providerId="ADAL" clId="{A38A4D00-6B00-40C4-A974-6C984785B024}" dt="2023-06-08T23:17:36.353" v="6291" actId="14100"/>
          <ac:spMkLst>
            <pc:docMk/>
            <pc:sldMk cId="3183213150" sldId="284"/>
            <ac:spMk id="47" creationId="{CFFA93B2-01EE-C509-B119-77FC8AA6E7ED}"/>
          </ac:spMkLst>
        </pc:spChg>
        <pc:grpChg chg="add mod">
          <ac:chgData name="Feracor, James" userId="84027bb8-3bf2-4d48-b8cd-9732617c25f2" providerId="ADAL" clId="{A38A4D00-6B00-40C4-A974-6C984785B024}" dt="2023-06-08T23:17:44.685" v="6294" actId="1076"/>
          <ac:grpSpMkLst>
            <pc:docMk/>
            <pc:sldMk cId="3183213150" sldId="284"/>
            <ac:grpSpMk id="8" creationId="{00061AA3-7C32-6292-4948-0F880661B828}"/>
          </ac:grpSpMkLst>
        </pc:grpChg>
        <pc:grpChg chg="add mod">
          <ac:chgData name="Feracor, James" userId="84027bb8-3bf2-4d48-b8cd-9732617c25f2" providerId="ADAL" clId="{A38A4D00-6B00-40C4-A974-6C984785B024}" dt="2023-06-08T23:17:46.501" v="6295" actId="1076"/>
          <ac:grpSpMkLst>
            <pc:docMk/>
            <pc:sldMk cId="3183213150" sldId="284"/>
            <ac:grpSpMk id="15" creationId="{EDDBE437-6390-FAA8-7934-5FAA690EE0CB}"/>
          </ac:grpSpMkLst>
        </pc:grpChg>
        <pc:grpChg chg="mod">
          <ac:chgData name="Feracor, James" userId="84027bb8-3bf2-4d48-b8cd-9732617c25f2" providerId="ADAL" clId="{A38A4D00-6B00-40C4-A974-6C984785B024}" dt="2023-06-07T17:09:17.051" v="679" actId="164"/>
          <ac:grpSpMkLst>
            <pc:docMk/>
            <pc:sldMk cId="3183213150" sldId="284"/>
            <ac:grpSpMk id="24" creationId="{0255A7AA-2D7F-0E18-7546-AD11DA6C125E}"/>
          </ac:grpSpMkLst>
        </pc:grpChg>
        <pc:grpChg chg="mod">
          <ac:chgData name="Feracor, James" userId="84027bb8-3bf2-4d48-b8cd-9732617c25f2" providerId="ADAL" clId="{A38A4D00-6B00-40C4-A974-6C984785B024}" dt="2023-06-07T17:09:17.051" v="679" actId="164"/>
          <ac:grpSpMkLst>
            <pc:docMk/>
            <pc:sldMk cId="3183213150" sldId="284"/>
            <ac:grpSpMk id="26" creationId="{473FE607-05E8-939C-F2C8-48E1A6C7B606}"/>
          </ac:grpSpMkLst>
        </pc:grpChg>
        <pc:picChg chg="add mod">
          <ac:chgData name="Feracor, James" userId="84027bb8-3bf2-4d48-b8cd-9732617c25f2" providerId="ADAL" clId="{A38A4D00-6B00-40C4-A974-6C984785B024}" dt="2023-06-07T17:10:47.403" v="714" actId="164"/>
          <ac:picMkLst>
            <pc:docMk/>
            <pc:sldMk cId="3183213150" sldId="284"/>
            <ac:picMk id="2" creationId="{B679EEA8-D4E6-86B2-C524-75848CB833B3}"/>
          </ac:picMkLst>
        </pc:picChg>
        <pc:picChg chg="add mod">
          <ac:chgData name="Feracor, James" userId="84027bb8-3bf2-4d48-b8cd-9732617c25f2" providerId="ADAL" clId="{A38A4D00-6B00-40C4-A974-6C984785B024}" dt="2023-06-07T17:10:47.403" v="714" actId="164"/>
          <ac:picMkLst>
            <pc:docMk/>
            <pc:sldMk cId="3183213150" sldId="284"/>
            <ac:picMk id="5" creationId="{1C4D9F75-7984-19AE-A2ED-AB6EB7F61EFF}"/>
          </ac:picMkLst>
        </pc:picChg>
        <pc:picChg chg="mod">
          <ac:chgData name="Feracor, James" userId="84027bb8-3bf2-4d48-b8cd-9732617c25f2" providerId="ADAL" clId="{A38A4D00-6B00-40C4-A974-6C984785B024}" dt="2023-06-07T17:09:17.051" v="679" actId="164"/>
          <ac:picMkLst>
            <pc:docMk/>
            <pc:sldMk cId="3183213150" sldId="284"/>
            <ac:picMk id="6" creationId="{0570EEDC-1F30-8FA9-3C43-DEFEBAB28FB5}"/>
          </ac:picMkLst>
        </pc:picChg>
        <pc:picChg chg="add mod">
          <ac:chgData name="Feracor, James" userId="84027bb8-3bf2-4d48-b8cd-9732617c25f2" providerId="ADAL" clId="{A38A4D00-6B00-40C4-A974-6C984785B024}" dt="2023-06-07T17:10:47.403" v="714" actId="164"/>
          <ac:picMkLst>
            <pc:docMk/>
            <pc:sldMk cId="3183213150" sldId="284"/>
            <ac:picMk id="7" creationId="{681894E0-6124-91DB-B165-9ABECFD880BB}"/>
          </ac:picMkLst>
        </pc:picChg>
        <pc:picChg chg="mod">
          <ac:chgData name="Feracor, James" userId="84027bb8-3bf2-4d48-b8cd-9732617c25f2" providerId="ADAL" clId="{A38A4D00-6B00-40C4-A974-6C984785B024}" dt="2023-06-07T17:09:17.051" v="679" actId="164"/>
          <ac:picMkLst>
            <pc:docMk/>
            <pc:sldMk cId="3183213150" sldId="284"/>
            <ac:picMk id="9" creationId="{E4D0B0B9-CC8B-8856-EA0E-DFA2096129BE}"/>
          </ac:picMkLst>
        </pc:picChg>
        <pc:picChg chg="mod">
          <ac:chgData name="Feracor, James" userId="84027bb8-3bf2-4d48-b8cd-9732617c25f2" providerId="ADAL" clId="{A38A4D00-6B00-40C4-A974-6C984785B024}" dt="2023-06-07T17:09:17.051" v="679" actId="164"/>
          <ac:picMkLst>
            <pc:docMk/>
            <pc:sldMk cId="3183213150" sldId="284"/>
            <ac:picMk id="10" creationId="{54F7223F-7374-B0A2-58F7-B80AD13B8A45}"/>
          </ac:picMkLst>
        </pc:picChg>
        <pc:cxnChg chg="mod">
          <ac:chgData name="Feracor, James" userId="84027bb8-3bf2-4d48-b8cd-9732617c25f2" providerId="ADAL" clId="{A38A4D00-6B00-40C4-A974-6C984785B024}" dt="2023-06-07T17:09:17.051" v="679" actId="164"/>
          <ac:cxnSpMkLst>
            <pc:docMk/>
            <pc:sldMk cId="3183213150" sldId="284"/>
            <ac:cxnSpMk id="36" creationId="{38886FD7-12FB-E41C-268C-4593AD81C76A}"/>
          </ac:cxnSpMkLst>
        </pc:cxnChg>
        <pc:cxnChg chg="mod">
          <ac:chgData name="Feracor, James" userId="84027bb8-3bf2-4d48-b8cd-9732617c25f2" providerId="ADAL" clId="{A38A4D00-6B00-40C4-A974-6C984785B024}" dt="2023-06-07T17:09:17.051" v="679" actId="164"/>
          <ac:cxnSpMkLst>
            <pc:docMk/>
            <pc:sldMk cId="3183213150" sldId="284"/>
            <ac:cxnSpMk id="37" creationId="{1D6CA8CE-C6B8-8BD2-0C36-3B1C7F8DE53B}"/>
          </ac:cxnSpMkLst>
        </pc:cxnChg>
        <pc:cxnChg chg="mod">
          <ac:chgData name="Feracor, James" userId="84027bb8-3bf2-4d48-b8cd-9732617c25f2" providerId="ADAL" clId="{A38A4D00-6B00-40C4-A974-6C984785B024}" dt="2023-06-07T17:09:17.051" v="679" actId="164"/>
          <ac:cxnSpMkLst>
            <pc:docMk/>
            <pc:sldMk cId="3183213150" sldId="284"/>
            <ac:cxnSpMk id="38" creationId="{568D95D2-58AC-67E1-9CA0-5FEC7FCF949F}"/>
          </ac:cxnSpMkLst>
        </pc:cxnChg>
        <pc:cxnChg chg="mod">
          <ac:chgData name="Feracor, James" userId="84027bb8-3bf2-4d48-b8cd-9732617c25f2" providerId="ADAL" clId="{A38A4D00-6B00-40C4-A974-6C984785B024}" dt="2023-06-07T17:09:17.051" v="679" actId="164"/>
          <ac:cxnSpMkLst>
            <pc:docMk/>
            <pc:sldMk cId="3183213150" sldId="284"/>
            <ac:cxnSpMk id="39" creationId="{C2575B0A-20FD-5C4C-A613-A123B627C909}"/>
          </ac:cxnSpMkLst>
        </pc:cxnChg>
      </pc:sldChg>
      <pc:sldChg chg="addSp modSp mod">
        <pc:chgData name="Feracor, James" userId="84027bb8-3bf2-4d48-b8cd-9732617c25f2" providerId="ADAL" clId="{A38A4D00-6B00-40C4-A974-6C984785B024}" dt="2023-06-08T17:45:53.412" v="4551"/>
        <pc:sldMkLst>
          <pc:docMk/>
          <pc:sldMk cId="1771895673" sldId="286"/>
        </pc:sldMkLst>
        <pc:spChg chg="add mod">
          <ac:chgData name="Feracor, James" userId="84027bb8-3bf2-4d48-b8cd-9732617c25f2" providerId="ADAL" clId="{A38A4D00-6B00-40C4-A974-6C984785B024}" dt="2023-06-08T17:45:53.412" v="4551"/>
          <ac:spMkLst>
            <pc:docMk/>
            <pc:sldMk cId="1771895673" sldId="286"/>
            <ac:spMk id="2" creationId="{22867E81-655C-0A6B-65AD-F66D2C996300}"/>
          </ac:spMkLst>
        </pc:spChg>
        <pc:spChg chg="add mod">
          <ac:chgData name="Feracor, James" userId="84027bb8-3bf2-4d48-b8cd-9732617c25f2" providerId="ADAL" clId="{A38A4D00-6B00-40C4-A974-6C984785B024}" dt="2023-06-08T17:45:53.412" v="4551"/>
          <ac:spMkLst>
            <pc:docMk/>
            <pc:sldMk cId="1771895673" sldId="286"/>
            <ac:spMk id="4" creationId="{1C93B3ED-B2B7-ACB5-C807-627A49EB8B85}"/>
          </ac:spMkLst>
        </pc:spChg>
        <pc:spChg chg="add mod">
          <ac:chgData name="Feracor, James" userId="84027bb8-3bf2-4d48-b8cd-9732617c25f2" providerId="ADAL" clId="{A38A4D00-6B00-40C4-A974-6C984785B024}" dt="2023-06-08T17:45:53.412" v="4551"/>
          <ac:spMkLst>
            <pc:docMk/>
            <pc:sldMk cId="1771895673" sldId="286"/>
            <ac:spMk id="5" creationId="{4223AFE9-ED87-175F-69B8-451E5C3E6C96}"/>
          </ac:spMkLst>
        </pc:spChg>
        <pc:spChg chg="add mod">
          <ac:chgData name="Feracor, James" userId="84027bb8-3bf2-4d48-b8cd-9732617c25f2" providerId="ADAL" clId="{A38A4D00-6B00-40C4-A974-6C984785B024}" dt="2023-06-08T17:45:53.412" v="4551"/>
          <ac:spMkLst>
            <pc:docMk/>
            <pc:sldMk cId="1771895673" sldId="286"/>
            <ac:spMk id="6" creationId="{2C332E69-9F42-87EB-98FB-52904E06EEA7}"/>
          </ac:spMkLst>
        </pc:spChg>
        <pc:spChg chg="add mod">
          <ac:chgData name="Feracor, James" userId="84027bb8-3bf2-4d48-b8cd-9732617c25f2" providerId="ADAL" clId="{A38A4D00-6B00-40C4-A974-6C984785B024}" dt="2023-06-08T17:45:53.412" v="4551"/>
          <ac:spMkLst>
            <pc:docMk/>
            <pc:sldMk cId="1771895673" sldId="286"/>
            <ac:spMk id="7" creationId="{F63421A7-B0F3-1459-3823-82334E6608DF}"/>
          </ac:spMkLst>
        </pc:spChg>
        <pc:spChg chg="add mod">
          <ac:chgData name="Feracor, James" userId="84027bb8-3bf2-4d48-b8cd-9732617c25f2" providerId="ADAL" clId="{A38A4D00-6B00-40C4-A974-6C984785B024}" dt="2023-06-08T17:45:53.412" v="4551"/>
          <ac:spMkLst>
            <pc:docMk/>
            <pc:sldMk cId="1771895673" sldId="286"/>
            <ac:spMk id="8" creationId="{D2D87207-AFA3-EFDF-0631-4577FD7A37FC}"/>
          </ac:spMkLst>
        </pc:spChg>
        <pc:spChg chg="mod">
          <ac:chgData name="Feracor, James" userId="84027bb8-3bf2-4d48-b8cd-9732617c25f2" providerId="ADAL" clId="{A38A4D00-6B00-40C4-A974-6C984785B024}" dt="2023-06-08T17:26:40.887" v="4149" actId="1076"/>
          <ac:spMkLst>
            <pc:docMk/>
            <pc:sldMk cId="1771895673" sldId="286"/>
            <ac:spMk id="57" creationId="{98ACB784-6490-D8DD-DAD4-A568D32B5E0D}"/>
          </ac:spMkLst>
        </pc:spChg>
      </pc:sldChg>
      <pc:sldChg chg="addSp modSp mod">
        <pc:chgData name="Feracor, James" userId="84027bb8-3bf2-4d48-b8cd-9732617c25f2" providerId="ADAL" clId="{A38A4D00-6B00-40C4-A974-6C984785B024}" dt="2023-06-08T17:45:22.971" v="4544" actId="1076"/>
        <pc:sldMkLst>
          <pc:docMk/>
          <pc:sldMk cId="3011566606" sldId="287"/>
        </pc:sldMkLst>
        <pc:spChg chg="add mod">
          <ac:chgData name="Feracor, James" userId="84027bb8-3bf2-4d48-b8cd-9732617c25f2" providerId="ADAL" clId="{A38A4D00-6B00-40C4-A974-6C984785B024}" dt="2023-06-08T17:45:22.971" v="4544" actId="1076"/>
          <ac:spMkLst>
            <pc:docMk/>
            <pc:sldMk cId="3011566606" sldId="287"/>
            <ac:spMk id="2" creationId="{02D76082-EBDB-0985-517A-797B1DC1BFA7}"/>
          </ac:spMkLst>
        </pc:spChg>
        <pc:spChg chg="add mod">
          <ac:chgData name="Feracor, James" userId="84027bb8-3bf2-4d48-b8cd-9732617c25f2" providerId="ADAL" clId="{A38A4D00-6B00-40C4-A974-6C984785B024}" dt="2023-06-08T17:45:22.971" v="4544" actId="1076"/>
          <ac:spMkLst>
            <pc:docMk/>
            <pc:sldMk cId="3011566606" sldId="287"/>
            <ac:spMk id="4" creationId="{70EAD097-5CEB-E28B-4D81-8EA5B5C4920D}"/>
          </ac:spMkLst>
        </pc:spChg>
        <pc:spChg chg="add mod">
          <ac:chgData name="Feracor, James" userId="84027bb8-3bf2-4d48-b8cd-9732617c25f2" providerId="ADAL" clId="{A38A4D00-6B00-40C4-A974-6C984785B024}" dt="2023-06-08T17:45:22.971" v="4544" actId="1076"/>
          <ac:spMkLst>
            <pc:docMk/>
            <pc:sldMk cId="3011566606" sldId="287"/>
            <ac:spMk id="5" creationId="{E50267B9-0CA8-C75E-95D6-F89E03D3870B}"/>
          </ac:spMkLst>
        </pc:spChg>
        <pc:spChg chg="add mod">
          <ac:chgData name="Feracor, James" userId="84027bb8-3bf2-4d48-b8cd-9732617c25f2" providerId="ADAL" clId="{A38A4D00-6B00-40C4-A974-6C984785B024}" dt="2023-06-08T17:45:22.971" v="4544" actId="1076"/>
          <ac:spMkLst>
            <pc:docMk/>
            <pc:sldMk cId="3011566606" sldId="287"/>
            <ac:spMk id="6" creationId="{5D60A80D-8665-FA38-B0D3-EB61F617E7A8}"/>
          </ac:spMkLst>
        </pc:spChg>
        <pc:spChg chg="add mod">
          <ac:chgData name="Feracor, James" userId="84027bb8-3bf2-4d48-b8cd-9732617c25f2" providerId="ADAL" clId="{A38A4D00-6B00-40C4-A974-6C984785B024}" dt="2023-06-08T17:45:22.971" v="4544" actId="1076"/>
          <ac:spMkLst>
            <pc:docMk/>
            <pc:sldMk cId="3011566606" sldId="287"/>
            <ac:spMk id="7" creationId="{759657E0-8114-F3F0-20BC-3D7BC8BF4989}"/>
          </ac:spMkLst>
        </pc:spChg>
        <pc:spChg chg="add mod">
          <ac:chgData name="Feracor, James" userId="84027bb8-3bf2-4d48-b8cd-9732617c25f2" providerId="ADAL" clId="{A38A4D00-6B00-40C4-A974-6C984785B024}" dt="2023-06-08T17:45:22.971" v="4544" actId="1076"/>
          <ac:spMkLst>
            <pc:docMk/>
            <pc:sldMk cId="3011566606" sldId="287"/>
            <ac:spMk id="8" creationId="{31399C30-58FA-F469-404A-2C492D3439EE}"/>
          </ac:spMkLst>
        </pc:spChg>
        <pc:spChg chg="mod">
          <ac:chgData name="Feracor, James" userId="84027bb8-3bf2-4d48-b8cd-9732617c25f2" providerId="ADAL" clId="{A38A4D00-6B00-40C4-A974-6C984785B024}" dt="2023-06-08T17:26:25.428" v="4139" actId="20577"/>
          <ac:spMkLst>
            <pc:docMk/>
            <pc:sldMk cId="3011566606" sldId="287"/>
            <ac:spMk id="57" creationId="{98ACB784-6490-D8DD-DAD4-A568D32B5E0D}"/>
          </ac:spMkLst>
        </pc:spChg>
      </pc:sldChg>
      <pc:sldChg chg="addSp modSp mod">
        <pc:chgData name="Feracor, James" userId="84027bb8-3bf2-4d48-b8cd-9732617c25f2" providerId="ADAL" clId="{A38A4D00-6B00-40C4-A974-6C984785B024}" dt="2023-06-08T17:45:30.126" v="4545"/>
        <pc:sldMkLst>
          <pc:docMk/>
          <pc:sldMk cId="3722647614" sldId="288"/>
        </pc:sldMkLst>
        <pc:spChg chg="add mod">
          <ac:chgData name="Feracor, James" userId="84027bb8-3bf2-4d48-b8cd-9732617c25f2" providerId="ADAL" clId="{A38A4D00-6B00-40C4-A974-6C984785B024}" dt="2023-06-08T17:45:30.126" v="4545"/>
          <ac:spMkLst>
            <pc:docMk/>
            <pc:sldMk cId="3722647614" sldId="288"/>
            <ac:spMk id="2" creationId="{9D09242B-7077-CFD3-CD8D-C200DEEDF6E2}"/>
          </ac:spMkLst>
        </pc:spChg>
        <pc:spChg chg="add mod">
          <ac:chgData name="Feracor, James" userId="84027bb8-3bf2-4d48-b8cd-9732617c25f2" providerId="ADAL" clId="{A38A4D00-6B00-40C4-A974-6C984785B024}" dt="2023-06-08T17:45:30.126" v="4545"/>
          <ac:spMkLst>
            <pc:docMk/>
            <pc:sldMk cId="3722647614" sldId="288"/>
            <ac:spMk id="4" creationId="{BB71D109-CE68-CD9C-3060-761DB08178A0}"/>
          </ac:spMkLst>
        </pc:spChg>
        <pc:spChg chg="add mod">
          <ac:chgData name="Feracor, James" userId="84027bb8-3bf2-4d48-b8cd-9732617c25f2" providerId="ADAL" clId="{A38A4D00-6B00-40C4-A974-6C984785B024}" dt="2023-06-08T17:45:30.126" v="4545"/>
          <ac:spMkLst>
            <pc:docMk/>
            <pc:sldMk cId="3722647614" sldId="288"/>
            <ac:spMk id="5" creationId="{FEBFF19C-95CC-63FA-B663-163F75B75798}"/>
          </ac:spMkLst>
        </pc:spChg>
        <pc:spChg chg="add mod">
          <ac:chgData name="Feracor, James" userId="84027bb8-3bf2-4d48-b8cd-9732617c25f2" providerId="ADAL" clId="{A38A4D00-6B00-40C4-A974-6C984785B024}" dt="2023-06-08T17:45:30.126" v="4545"/>
          <ac:spMkLst>
            <pc:docMk/>
            <pc:sldMk cId="3722647614" sldId="288"/>
            <ac:spMk id="6" creationId="{71E7B464-EEA1-D498-4F5F-913899A1CF84}"/>
          </ac:spMkLst>
        </pc:spChg>
        <pc:spChg chg="add mod">
          <ac:chgData name="Feracor, James" userId="84027bb8-3bf2-4d48-b8cd-9732617c25f2" providerId="ADAL" clId="{A38A4D00-6B00-40C4-A974-6C984785B024}" dt="2023-06-08T17:45:30.126" v="4545"/>
          <ac:spMkLst>
            <pc:docMk/>
            <pc:sldMk cId="3722647614" sldId="288"/>
            <ac:spMk id="7" creationId="{CF60B992-CDA6-2FB5-523E-3F671D71F76A}"/>
          </ac:spMkLst>
        </pc:spChg>
        <pc:spChg chg="add mod">
          <ac:chgData name="Feracor, James" userId="84027bb8-3bf2-4d48-b8cd-9732617c25f2" providerId="ADAL" clId="{A38A4D00-6B00-40C4-A974-6C984785B024}" dt="2023-06-08T17:45:30.126" v="4545"/>
          <ac:spMkLst>
            <pc:docMk/>
            <pc:sldMk cId="3722647614" sldId="288"/>
            <ac:spMk id="8" creationId="{091A387B-3769-A592-B2C0-A0C481207DD7}"/>
          </ac:spMkLst>
        </pc:spChg>
        <pc:spChg chg="mod">
          <ac:chgData name="Feracor, James" userId="84027bb8-3bf2-4d48-b8cd-9732617c25f2" providerId="ADAL" clId="{A38A4D00-6B00-40C4-A974-6C984785B024}" dt="2023-06-08T17:27:26.480" v="4166" actId="1076"/>
          <ac:spMkLst>
            <pc:docMk/>
            <pc:sldMk cId="3722647614" sldId="288"/>
            <ac:spMk id="57" creationId="{98ACB784-6490-D8DD-DAD4-A568D32B5E0D}"/>
          </ac:spMkLst>
        </pc:spChg>
      </pc:sldChg>
      <pc:sldChg chg="addSp modSp">
        <pc:chgData name="Feracor, James" userId="84027bb8-3bf2-4d48-b8cd-9732617c25f2" providerId="ADAL" clId="{A38A4D00-6B00-40C4-A974-6C984785B024}" dt="2023-06-08T17:45:32.964" v="4546"/>
        <pc:sldMkLst>
          <pc:docMk/>
          <pc:sldMk cId="2501102839" sldId="289"/>
        </pc:sldMkLst>
        <pc:spChg chg="add mod">
          <ac:chgData name="Feracor, James" userId="84027bb8-3bf2-4d48-b8cd-9732617c25f2" providerId="ADAL" clId="{A38A4D00-6B00-40C4-A974-6C984785B024}" dt="2023-06-08T17:45:32.964" v="4546"/>
          <ac:spMkLst>
            <pc:docMk/>
            <pc:sldMk cId="2501102839" sldId="289"/>
            <ac:spMk id="2" creationId="{9C3A9F1C-9A12-14FD-9DFD-B19C4495AA80}"/>
          </ac:spMkLst>
        </pc:spChg>
        <pc:spChg chg="add mod">
          <ac:chgData name="Feracor, James" userId="84027bb8-3bf2-4d48-b8cd-9732617c25f2" providerId="ADAL" clId="{A38A4D00-6B00-40C4-A974-6C984785B024}" dt="2023-06-08T17:45:32.964" v="4546"/>
          <ac:spMkLst>
            <pc:docMk/>
            <pc:sldMk cId="2501102839" sldId="289"/>
            <ac:spMk id="4" creationId="{3973F641-C01B-0ED4-D3A7-AEFB4750C69E}"/>
          </ac:spMkLst>
        </pc:spChg>
        <pc:spChg chg="add mod">
          <ac:chgData name="Feracor, James" userId="84027bb8-3bf2-4d48-b8cd-9732617c25f2" providerId="ADAL" clId="{A38A4D00-6B00-40C4-A974-6C984785B024}" dt="2023-06-08T17:45:32.964" v="4546"/>
          <ac:spMkLst>
            <pc:docMk/>
            <pc:sldMk cId="2501102839" sldId="289"/>
            <ac:spMk id="5" creationId="{71BAB103-7676-9E88-545E-F3C58CFD538D}"/>
          </ac:spMkLst>
        </pc:spChg>
        <pc:spChg chg="add mod">
          <ac:chgData name="Feracor, James" userId="84027bb8-3bf2-4d48-b8cd-9732617c25f2" providerId="ADAL" clId="{A38A4D00-6B00-40C4-A974-6C984785B024}" dt="2023-06-08T17:45:32.964" v="4546"/>
          <ac:spMkLst>
            <pc:docMk/>
            <pc:sldMk cId="2501102839" sldId="289"/>
            <ac:spMk id="6" creationId="{5C557CA2-1B2C-E04F-2BD9-E027A342902F}"/>
          </ac:spMkLst>
        </pc:spChg>
        <pc:spChg chg="add mod">
          <ac:chgData name="Feracor, James" userId="84027bb8-3bf2-4d48-b8cd-9732617c25f2" providerId="ADAL" clId="{A38A4D00-6B00-40C4-A974-6C984785B024}" dt="2023-06-08T17:45:32.964" v="4546"/>
          <ac:spMkLst>
            <pc:docMk/>
            <pc:sldMk cId="2501102839" sldId="289"/>
            <ac:spMk id="7" creationId="{0E191C4F-61A2-E8CD-1D4A-445BB7FD7D03}"/>
          </ac:spMkLst>
        </pc:spChg>
        <pc:spChg chg="add mod">
          <ac:chgData name="Feracor, James" userId="84027bb8-3bf2-4d48-b8cd-9732617c25f2" providerId="ADAL" clId="{A38A4D00-6B00-40C4-A974-6C984785B024}" dt="2023-06-08T17:45:32.964" v="4546"/>
          <ac:spMkLst>
            <pc:docMk/>
            <pc:sldMk cId="2501102839" sldId="289"/>
            <ac:spMk id="8" creationId="{D8297480-ACAE-D884-94F1-916727680915}"/>
          </ac:spMkLst>
        </pc:spChg>
      </pc:sldChg>
      <pc:sldChg chg="addSp delSp modSp mod">
        <pc:chgData name="Feracor, James" userId="84027bb8-3bf2-4d48-b8cd-9732617c25f2" providerId="ADAL" clId="{A38A4D00-6B00-40C4-A974-6C984785B024}" dt="2023-06-12T02:30:43.966" v="18931" actId="1036"/>
        <pc:sldMkLst>
          <pc:docMk/>
          <pc:sldMk cId="2924759878" sldId="290"/>
        </pc:sldMkLst>
        <pc:spChg chg="mod">
          <ac:chgData name="Feracor, James" userId="84027bb8-3bf2-4d48-b8cd-9732617c25f2" providerId="ADAL" clId="{A38A4D00-6B00-40C4-A974-6C984785B024}" dt="2023-06-07T17:08:42.243" v="674"/>
          <ac:spMkLst>
            <pc:docMk/>
            <pc:sldMk cId="2924759878" sldId="290"/>
            <ac:spMk id="4" creationId="{BEB78AE8-68C3-AA82-1FB0-E1CEBF8BE325}"/>
          </ac:spMkLst>
        </pc:spChg>
        <pc:spChg chg="add mod">
          <ac:chgData name="Feracor, James" userId="84027bb8-3bf2-4d48-b8cd-9732617c25f2" providerId="ADAL" clId="{A38A4D00-6B00-40C4-A974-6C984785B024}" dt="2023-06-12T02:30:43.966" v="18931" actId="1036"/>
          <ac:spMkLst>
            <pc:docMk/>
            <pc:sldMk cId="2924759878" sldId="290"/>
            <ac:spMk id="5" creationId="{4530AADB-AFF5-F3A3-A6D7-5FDBF16A2F93}"/>
          </ac:spMkLst>
        </pc:spChg>
        <pc:spChg chg="add mod">
          <ac:chgData name="Feracor, James" userId="84027bb8-3bf2-4d48-b8cd-9732617c25f2" providerId="ADAL" clId="{A38A4D00-6B00-40C4-A974-6C984785B024}" dt="2023-06-12T02:30:39.753" v="18930" actId="1035"/>
          <ac:spMkLst>
            <pc:docMk/>
            <pc:sldMk cId="2924759878" sldId="290"/>
            <ac:spMk id="6" creationId="{ADBC66D1-601F-C452-4B1B-A98BB947AA44}"/>
          </ac:spMkLst>
        </pc:spChg>
        <pc:spChg chg="add mod">
          <ac:chgData name="Feracor, James" userId="84027bb8-3bf2-4d48-b8cd-9732617c25f2" providerId="ADAL" clId="{A38A4D00-6B00-40C4-A974-6C984785B024}" dt="2023-06-12T02:30:27.124" v="18924" actId="1035"/>
          <ac:spMkLst>
            <pc:docMk/>
            <pc:sldMk cId="2924759878" sldId="290"/>
            <ac:spMk id="7" creationId="{16034607-08A4-D4C4-E754-138A800C5135}"/>
          </ac:spMkLst>
        </pc:spChg>
        <pc:spChg chg="add mod">
          <ac:chgData name="Feracor, James" userId="84027bb8-3bf2-4d48-b8cd-9732617c25f2" providerId="ADAL" clId="{A38A4D00-6B00-40C4-A974-6C984785B024}" dt="2023-06-12T02:30:39.753" v="18930" actId="1035"/>
          <ac:spMkLst>
            <pc:docMk/>
            <pc:sldMk cId="2924759878" sldId="290"/>
            <ac:spMk id="8" creationId="{6C9A09BA-5E8F-4635-AB78-B449B55767A2}"/>
          </ac:spMkLst>
        </pc:spChg>
        <pc:spChg chg="add mod">
          <ac:chgData name="Feracor, James" userId="84027bb8-3bf2-4d48-b8cd-9732617c25f2" providerId="ADAL" clId="{A38A4D00-6B00-40C4-A974-6C984785B024}" dt="2023-06-12T02:30:29.613" v="18925" actId="1035"/>
          <ac:spMkLst>
            <pc:docMk/>
            <pc:sldMk cId="2924759878" sldId="290"/>
            <ac:spMk id="9" creationId="{7C8FE7B6-C458-CFCD-418A-128EE0AE1B17}"/>
          </ac:spMkLst>
        </pc:spChg>
        <pc:spChg chg="add mod">
          <ac:chgData name="Feracor, James" userId="84027bb8-3bf2-4d48-b8cd-9732617c25f2" providerId="ADAL" clId="{A38A4D00-6B00-40C4-A974-6C984785B024}" dt="2023-06-12T02:30:27.124" v="18924" actId="1035"/>
          <ac:spMkLst>
            <pc:docMk/>
            <pc:sldMk cId="2924759878" sldId="290"/>
            <ac:spMk id="10" creationId="{1AB5B439-EAEF-7A65-8395-799ED7F7EF55}"/>
          </ac:spMkLst>
        </pc:spChg>
        <pc:spChg chg="mod">
          <ac:chgData name="Feracor, James" userId="84027bb8-3bf2-4d48-b8cd-9732617c25f2" providerId="ADAL" clId="{A38A4D00-6B00-40C4-A974-6C984785B024}" dt="2023-06-07T17:08:42.243" v="674"/>
          <ac:spMkLst>
            <pc:docMk/>
            <pc:sldMk cId="2924759878" sldId="290"/>
            <ac:spMk id="13" creationId="{6BF2E6E5-D6FD-D9CC-6C8B-73180A9C6872}"/>
          </ac:spMkLst>
        </pc:spChg>
        <pc:spChg chg="mod">
          <ac:chgData name="Feracor, James" userId="84027bb8-3bf2-4d48-b8cd-9732617c25f2" providerId="ADAL" clId="{A38A4D00-6B00-40C4-A974-6C984785B024}" dt="2023-06-07T17:08:42.243" v="674"/>
          <ac:spMkLst>
            <pc:docMk/>
            <pc:sldMk cId="2924759878" sldId="290"/>
            <ac:spMk id="17" creationId="{DE307508-0A8C-484A-322F-76BFA9244A2F}"/>
          </ac:spMkLst>
        </pc:spChg>
        <pc:spChg chg="mod">
          <ac:chgData name="Feracor, James" userId="84027bb8-3bf2-4d48-b8cd-9732617c25f2" providerId="ADAL" clId="{A38A4D00-6B00-40C4-A974-6C984785B024}" dt="2023-06-07T17:08:42.243" v="674"/>
          <ac:spMkLst>
            <pc:docMk/>
            <pc:sldMk cId="2924759878" sldId="290"/>
            <ac:spMk id="20" creationId="{FB7F8612-17B5-3CD6-0EA5-2D8222877276}"/>
          </ac:spMkLst>
        </pc:spChg>
        <pc:spChg chg="mod">
          <ac:chgData name="Feracor, James" userId="84027bb8-3bf2-4d48-b8cd-9732617c25f2" providerId="ADAL" clId="{A38A4D00-6B00-40C4-A974-6C984785B024}" dt="2023-06-07T17:08:42.243" v="674"/>
          <ac:spMkLst>
            <pc:docMk/>
            <pc:sldMk cId="2924759878" sldId="290"/>
            <ac:spMk id="29" creationId="{E8B4C5B7-4CC9-8051-2AD1-6C2D74657250}"/>
          </ac:spMkLst>
        </pc:spChg>
        <pc:spChg chg="mod">
          <ac:chgData name="Feracor, James" userId="84027bb8-3bf2-4d48-b8cd-9732617c25f2" providerId="ADAL" clId="{A38A4D00-6B00-40C4-A974-6C984785B024}" dt="2023-06-07T17:08:42.243" v="674"/>
          <ac:spMkLst>
            <pc:docMk/>
            <pc:sldMk cId="2924759878" sldId="290"/>
            <ac:spMk id="34" creationId="{8C79A3A7-FADD-11C7-5839-00CF2791A794}"/>
          </ac:spMkLst>
        </pc:spChg>
        <pc:spChg chg="mod">
          <ac:chgData name="Feracor, James" userId="84027bb8-3bf2-4d48-b8cd-9732617c25f2" providerId="ADAL" clId="{A38A4D00-6B00-40C4-A974-6C984785B024}" dt="2023-06-07T17:08:42.243" v="674"/>
          <ac:spMkLst>
            <pc:docMk/>
            <pc:sldMk cId="2924759878" sldId="290"/>
            <ac:spMk id="35" creationId="{E53865ED-E3F2-6972-3ECE-4B25010D3558}"/>
          </ac:spMkLst>
        </pc:spChg>
        <pc:spChg chg="mod">
          <ac:chgData name="Feracor, James" userId="84027bb8-3bf2-4d48-b8cd-9732617c25f2" providerId="ADAL" clId="{A38A4D00-6B00-40C4-A974-6C984785B024}" dt="2023-06-07T17:08:42.243" v="674"/>
          <ac:spMkLst>
            <pc:docMk/>
            <pc:sldMk cId="2924759878" sldId="290"/>
            <ac:spMk id="36" creationId="{E6863E3B-BCCC-C417-2A63-FA46161C9CF3}"/>
          </ac:spMkLst>
        </pc:spChg>
        <pc:spChg chg="mod">
          <ac:chgData name="Feracor, James" userId="84027bb8-3bf2-4d48-b8cd-9732617c25f2" providerId="ADAL" clId="{A38A4D00-6B00-40C4-A974-6C984785B024}" dt="2023-06-07T17:08:42.243" v="674"/>
          <ac:spMkLst>
            <pc:docMk/>
            <pc:sldMk cId="2924759878" sldId="290"/>
            <ac:spMk id="41" creationId="{539F065F-D61F-F58B-B928-D777D00228ED}"/>
          </ac:spMkLst>
        </pc:spChg>
        <pc:spChg chg="mod">
          <ac:chgData name="Feracor, James" userId="84027bb8-3bf2-4d48-b8cd-9732617c25f2" providerId="ADAL" clId="{A38A4D00-6B00-40C4-A974-6C984785B024}" dt="2023-06-12T01:34:12.484" v="15906" actId="20577"/>
          <ac:spMkLst>
            <pc:docMk/>
            <pc:sldMk cId="2924759878" sldId="290"/>
            <ac:spMk id="42" creationId="{7DAE0A76-B89A-CCE6-D9EC-8E8F16F020EB}"/>
          </ac:spMkLst>
        </pc:spChg>
        <pc:spChg chg="mod">
          <ac:chgData name="Feracor, James" userId="84027bb8-3bf2-4d48-b8cd-9732617c25f2" providerId="ADAL" clId="{A38A4D00-6B00-40C4-A974-6C984785B024}" dt="2023-06-07T17:08:42.243" v="674"/>
          <ac:spMkLst>
            <pc:docMk/>
            <pc:sldMk cId="2924759878" sldId="290"/>
            <ac:spMk id="43" creationId="{5225AB48-BAD5-4AAE-016B-11D3D83BF775}"/>
          </ac:spMkLst>
        </pc:spChg>
        <pc:spChg chg="mod">
          <ac:chgData name="Feracor, James" userId="84027bb8-3bf2-4d48-b8cd-9732617c25f2" providerId="ADAL" clId="{A38A4D00-6B00-40C4-A974-6C984785B024}" dt="2023-06-07T17:08:42.243" v="674"/>
          <ac:spMkLst>
            <pc:docMk/>
            <pc:sldMk cId="2924759878" sldId="290"/>
            <ac:spMk id="45" creationId="{0915CE51-80D4-241C-6024-2046B938253B}"/>
          </ac:spMkLst>
        </pc:spChg>
        <pc:spChg chg="mod">
          <ac:chgData name="Feracor, James" userId="84027bb8-3bf2-4d48-b8cd-9732617c25f2" providerId="ADAL" clId="{A38A4D00-6B00-40C4-A974-6C984785B024}" dt="2023-06-12T02:29:46.781" v="18912" actId="20577"/>
          <ac:spMkLst>
            <pc:docMk/>
            <pc:sldMk cId="2924759878" sldId="290"/>
            <ac:spMk id="57" creationId="{98ACB784-6490-D8DD-DAD4-A568D32B5E0D}"/>
          </ac:spMkLst>
        </pc:spChg>
        <pc:spChg chg="mod">
          <ac:chgData name="Feracor, James" userId="84027bb8-3bf2-4d48-b8cd-9732617c25f2" providerId="ADAL" clId="{A38A4D00-6B00-40C4-A974-6C984785B024}" dt="2023-06-07T17:08:42.243" v="674"/>
          <ac:spMkLst>
            <pc:docMk/>
            <pc:sldMk cId="2924759878" sldId="290"/>
            <ac:spMk id="58" creationId="{E79E55CF-DA89-6A2D-2DF6-0F9B077BF730}"/>
          </ac:spMkLst>
        </pc:spChg>
        <pc:spChg chg="mod">
          <ac:chgData name="Feracor, James" userId="84027bb8-3bf2-4d48-b8cd-9732617c25f2" providerId="ADAL" clId="{A38A4D00-6B00-40C4-A974-6C984785B024}" dt="2023-06-07T17:08:42.243" v="674"/>
          <ac:spMkLst>
            <pc:docMk/>
            <pc:sldMk cId="2924759878" sldId="290"/>
            <ac:spMk id="65" creationId="{84359BE7-055B-C8E5-7597-05DF60D7A0E7}"/>
          </ac:spMkLst>
        </pc:spChg>
        <pc:spChg chg="mod">
          <ac:chgData name="Feracor, James" userId="84027bb8-3bf2-4d48-b8cd-9732617c25f2" providerId="ADAL" clId="{A38A4D00-6B00-40C4-A974-6C984785B024}" dt="2023-06-07T17:08:42.243" v="674"/>
          <ac:spMkLst>
            <pc:docMk/>
            <pc:sldMk cId="2924759878" sldId="290"/>
            <ac:spMk id="74" creationId="{5863454C-7E3C-4D4F-4261-937FE48E590A}"/>
          </ac:spMkLst>
        </pc:spChg>
        <pc:spChg chg="mod">
          <ac:chgData name="Feracor, James" userId="84027bb8-3bf2-4d48-b8cd-9732617c25f2" providerId="ADAL" clId="{A38A4D00-6B00-40C4-A974-6C984785B024}" dt="2023-06-07T17:08:42.243" v="674"/>
          <ac:spMkLst>
            <pc:docMk/>
            <pc:sldMk cId="2924759878" sldId="290"/>
            <ac:spMk id="75" creationId="{A34217CA-6524-72C7-C92F-518C43979BA3}"/>
          </ac:spMkLst>
        </pc:spChg>
        <pc:spChg chg="mod">
          <ac:chgData name="Feracor, James" userId="84027bb8-3bf2-4d48-b8cd-9732617c25f2" providerId="ADAL" clId="{A38A4D00-6B00-40C4-A974-6C984785B024}" dt="2023-06-07T17:08:42.243" v="674"/>
          <ac:spMkLst>
            <pc:docMk/>
            <pc:sldMk cId="2924759878" sldId="290"/>
            <ac:spMk id="76" creationId="{74DEAC3A-8701-4C9C-830C-EC554886B463}"/>
          </ac:spMkLst>
        </pc:spChg>
        <pc:spChg chg="mod">
          <ac:chgData name="Feracor, James" userId="84027bb8-3bf2-4d48-b8cd-9732617c25f2" providerId="ADAL" clId="{A38A4D00-6B00-40C4-A974-6C984785B024}" dt="2023-06-07T17:08:42.243" v="674"/>
          <ac:spMkLst>
            <pc:docMk/>
            <pc:sldMk cId="2924759878" sldId="290"/>
            <ac:spMk id="77" creationId="{85DCE028-F756-BB87-F02A-6D4F5A228284}"/>
          </ac:spMkLst>
        </pc:spChg>
        <pc:spChg chg="mod">
          <ac:chgData name="Feracor, James" userId="84027bb8-3bf2-4d48-b8cd-9732617c25f2" providerId="ADAL" clId="{A38A4D00-6B00-40C4-A974-6C984785B024}" dt="2023-06-07T17:08:42.243" v="674"/>
          <ac:spMkLst>
            <pc:docMk/>
            <pc:sldMk cId="2924759878" sldId="290"/>
            <ac:spMk id="78" creationId="{99838D40-7F94-CD78-8410-43C54AD5CF5A}"/>
          </ac:spMkLst>
        </pc:spChg>
        <pc:spChg chg="mod">
          <ac:chgData name="Feracor, James" userId="84027bb8-3bf2-4d48-b8cd-9732617c25f2" providerId="ADAL" clId="{A38A4D00-6B00-40C4-A974-6C984785B024}" dt="2023-06-07T17:08:42.243" v="674"/>
          <ac:spMkLst>
            <pc:docMk/>
            <pc:sldMk cId="2924759878" sldId="290"/>
            <ac:spMk id="79" creationId="{36D243A2-20A0-BA9C-2AD0-A8D1716F6355}"/>
          </ac:spMkLst>
        </pc:spChg>
        <pc:spChg chg="add del mod">
          <ac:chgData name="Feracor, James" userId="84027bb8-3bf2-4d48-b8cd-9732617c25f2" providerId="ADAL" clId="{A38A4D00-6B00-40C4-A974-6C984785B024}" dt="2023-06-08T17:45:42.317" v="4549"/>
          <ac:spMkLst>
            <pc:docMk/>
            <pc:sldMk cId="2924759878" sldId="290"/>
            <ac:spMk id="80" creationId="{03BB9660-80F4-94DF-0A20-68CDA6B8B023}"/>
          </ac:spMkLst>
        </pc:spChg>
        <pc:spChg chg="add del mod">
          <ac:chgData name="Feracor, James" userId="84027bb8-3bf2-4d48-b8cd-9732617c25f2" providerId="ADAL" clId="{A38A4D00-6B00-40C4-A974-6C984785B024}" dt="2023-06-08T17:45:42.317" v="4549"/>
          <ac:spMkLst>
            <pc:docMk/>
            <pc:sldMk cId="2924759878" sldId="290"/>
            <ac:spMk id="81" creationId="{8CD19E80-3B4B-B0B8-62CC-FFBB419FBFCA}"/>
          </ac:spMkLst>
        </pc:spChg>
        <pc:spChg chg="add del mod">
          <ac:chgData name="Feracor, James" userId="84027bb8-3bf2-4d48-b8cd-9732617c25f2" providerId="ADAL" clId="{A38A4D00-6B00-40C4-A974-6C984785B024}" dt="2023-06-08T17:45:42.317" v="4549"/>
          <ac:spMkLst>
            <pc:docMk/>
            <pc:sldMk cId="2924759878" sldId="290"/>
            <ac:spMk id="82" creationId="{7FFB7525-6D85-6FCC-8B2D-12E5E30EC4E8}"/>
          </ac:spMkLst>
        </pc:spChg>
        <pc:spChg chg="add del mod">
          <ac:chgData name="Feracor, James" userId="84027bb8-3bf2-4d48-b8cd-9732617c25f2" providerId="ADAL" clId="{A38A4D00-6B00-40C4-A974-6C984785B024}" dt="2023-06-08T17:45:42.317" v="4549"/>
          <ac:spMkLst>
            <pc:docMk/>
            <pc:sldMk cId="2924759878" sldId="290"/>
            <ac:spMk id="83" creationId="{766BC064-A5DE-CE35-4B1E-27CE13685239}"/>
          </ac:spMkLst>
        </pc:spChg>
        <pc:spChg chg="add del mod">
          <ac:chgData name="Feracor, James" userId="84027bb8-3bf2-4d48-b8cd-9732617c25f2" providerId="ADAL" clId="{A38A4D00-6B00-40C4-A974-6C984785B024}" dt="2023-06-08T17:45:42.317" v="4549"/>
          <ac:spMkLst>
            <pc:docMk/>
            <pc:sldMk cId="2924759878" sldId="290"/>
            <ac:spMk id="84" creationId="{6916FB83-6FF4-8F22-1089-60911BFD2288}"/>
          </ac:spMkLst>
        </pc:spChg>
        <pc:spChg chg="add del mod">
          <ac:chgData name="Feracor, James" userId="84027bb8-3bf2-4d48-b8cd-9732617c25f2" providerId="ADAL" clId="{A38A4D00-6B00-40C4-A974-6C984785B024}" dt="2023-06-08T17:45:42.317" v="4549"/>
          <ac:spMkLst>
            <pc:docMk/>
            <pc:sldMk cId="2924759878" sldId="290"/>
            <ac:spMk id="85" creationId="{58933B48-8462-852E-3EEB-2E2D9775C7C1}"/>
          </ac:spMkLst>
        </pc:spChg>
        <pc:grpChg chg="add mod">
          <ac:chgData name="Feracor, James" userId="84027bb8-3bf2-4d48-b8cd-9732617c25f2" providerId="ADAL" clId="{A38A4D00-6B00-40C4-A974-6C984785B024}" dt="2023-06-07T17:08:42.243" v="674"/>
          <ac:grpSpMkLst>
            <pc:docMk/>
            <pc:sldMk cId="2924759878" sldId="290"/>
            <ac:grpSpMk id="2" creationId="{7E2DF289-6A1C-93A3-6E3D-3474F318B0CE}"/>
          </ac:grpSpMkLst>
        </pc:grpChg>
        <pc:grpChg chg="mod">
          <ac:chgData name="Feracor, James" userId="84027bb8-3bf2-4d48-b8cd-9732617c25f2" providerId="ADAL" clId="{A38A4D00-6B00-40C4-A974-6C984785B024}" dt="2023-06-07T17:08:42.243" v="674"/>
          <ac:grpSpMkLst>
            <pc:docMk/>
            <pc:sldMk cId="2924759878" sldId="290"/>
            <ac:grpSpMk id="12" creationId="{8B96ADDE-681E-4C70-D233-06B7B7B23F21}"/>
          </ac:grpSpMkLst>
        </pc:grpChg>
        <pc:grpChg chg="add mod">
          <ac:chgData name="Feracor, James" userId="84027bb8-3bf2-4d48-b8cd-9732617c25f2" providerId="ADAL" clId="{A38A4D00-6B00-40C4-A974-6C984785B024}" dt="2023-06-07T17:08:42.243" v="674"/>
          <ac:grpSpMkLst>
            <pc:docMk/>
            <pc:sldMk cId="2924759878" sldId="290"/>
            <ac:grpSpMk id="33" creationId="{AA29AE48-C5AD-B637-C01C-1047CEB20263}"/>
          </ac:grpSpMkLst>
        </pc:grpChg>
        <pc:grpChg chg="add mod">
          <ac:chgData name="Feracor, James" userId="84027bb8-3bf2-4d48-b8cd-9732617c25f2" providerId="ADAL" clId="{A38A4D00-6B00-40C4-A974-6C984785B024}" dt="2023-06-07T17:08:42.243" v="674"/>
          <ac:grpSpMkLst>
            <pc:docMk/>
            <pc:sldMk cId="2924759878" sldId="290"/>
            <ac:grpSpMk id="40" creationId="{8121565A-9D0F-FB17-2A56-45351E955EE9}"/>
          </ac:grpSpMkLst>
        </pc:grpChg>
        <pc:grpChg chg="add mod">
          <ac:chgData name="Feracor, James" userId="84027bb8-3bf2-4d48-b8cd-9732617c25f2" providerId="ADAL" clId="{A38A4D00-6B00-40C4-A974-6C984785B024}" dt="2023-06-07T17:08:42.243" v="674"/>
          <ac:grpSpMkLst>
            <pc:docMk/>
            <pc:sldMk cId="2924759878" sldId="290"/>
            <ac:grpSpMk id="63" creationId="{72E91AD7-0317-7089-26A0-352ED554939F}"/>
          </ac:grpSpMkLst>
        </pc:grpChg>
        <pc:grpChg chg="del">
          <ac:chgData name="Feracor, James" userId="84027bb8-3bf2-4d48-b8cd-9732617c25f2" providerId="ADAL" clId="{A38A4D00-6B00-40C4-A974-6C984785B024}" dt="2023-06-07T17:08:41.958" v="673" actId="478"/>
          <ac:grpSpMkLst>
            <pc:docMk/>
            <pc:sldMk cId="2924759878" sldId="290"/>
            <ac:grpSpMk id="69" creationId="{7E5A2611-FD43-21AD-1824-35964AB3E571}"/>
          </ac:grpSpMkLst>
        </pc:grpChg>
        <pc:grpChg chg="del">
          <ac:chgData name="Feracor, James" userId="84027bb8-3bf2-4d48-b8cd-9732617c25f2" providerId="ADAL" clId="{A38A4D00-6B00-40C4-A974-6C984785B024}" dt="2023-06-07T17:08:41.958" v="673" actId="478"/>
          <ac:grpSpMkLst>
            <pc:docMk/>
            <pc:sldMk cId="2924759878" sldId="290"/>
            <ac:grpSpMk id="70" creationId="{82700E7C-9DA3-F831-E8D4-A4EECFB0768B}"/>
          </ac:grpSpMkLst>
        </pc:grpChg>
        <pc:grpChg chg="del">
          <ac:chgData name="Feracor, James" userId="84027bb8-3bf2-4d48-b8cd-9732617c25f2" providerId="ADAL" clId="{A38A4D00-6B00-40C4-A974-6C984785B024}" dt="2023-06-07T17:08:41.958" v="673" actId="478"/>
          <ac:grpSpMkLst>
            <pc:docMk/>
            <pc:sldMk cId="2924759878" sldId="290"/>
            <ac:grpSpMk id="71" creationId="{330EDBAF-ED01-EBD3-37E1-A1205DD15422}"/>
          </ac:grpSpMkLst>
        </pc:grpChg>
        <pc:grpChg chg="del">
          <ac:chgData name="Feracor, James" userId="84027bb8-3bf2-4d48-b8cd-9732617c25f2" providerId="ADAL" clId="{A38A4D00-6B00-40C4-A974-6C984785B024}" dt="2023-06-07T17:08:41.958" v="673" actId="478"/>
          <ac:grpSpMkLst>
            <pc:docMk/>
            <pc:sldMk cId="2924759878" sldId="290"/>
            <ac:grpSpMk id="72" creationId="{637AEE66-63E9-DC2A-275E-DB14F151D731}"/>
          </ac:grpSpMkLst>
        </pc:grpChg>
        <pc:picChg chg="mod">
          <ac:chgData name="Feracor, James" userId="84027bb8-3bf2-4d48-b8cd-9732617c25f2" providerId="ADAL" clId="{A38A4D00-6B00-40C4-A974-6C984785B024}" dt="2023-06-07T17:08:42.243" v="674"/>
          <ac:picMkLst>
            <pc:docMk/>
            <pc:sldMk cId="2924759878" sldId="290"/>
            <ac:picMk id="14" creationId="{8476C6A4-891F-2A6A-CA76-4CA0FCB98D9F}"/>
          </ac:picMkLst>
        </pc:picChg>
        <pc:picChg chg="mod">
          <ac:chgData name="Feracor, James" userId="84027bb8-3bf2-4d48-b8cd-9732617c25f2" providerId="ADAL" clId="{A38A4D00-6B00-40C4-A974-6C984785B024}" dt="2023-06-07T17:08:42.243" v="674"/>
          <ac:picMkLst>
            <pc:docMk/>
            <pc:sldMk cId="2924759878" sldId="290"/>
            <ac:picMk id="30" creationId="{0703695D-0A59-FA10-5444-E2091107772F}"/>
          </ac:picMkLst>
        </pc:picChg>
        <pc:picChg chg="mod">
          <ac:chgData name="Feracor, James" userId="84027bb8-3bf2-4d48-b8cd-9732617c25f2" providerId="ADAL" clId="{A38A4D00-6B00-40C4-A974-6C984785B024}" dt="2023-06-07T17:08:42.243" v="674"/>
          <ac:picMkLst>
            <pc:docMk/>
            <pc:sldMk cId="2924759878" sldId="290"/>
            <ac:picMk id="31" creationId="{9DAF1CEA-41B2-7968-88FD-1C4D976BCDC2}"/>
          </ac:picMkLst>
        </pc:picChg>
        <pc:picChg chg="mod">
          <ac:chgData name="Feracor, James" userId="84027bb8-3bf2-4d48-b8cd-9732617c25f2" providerId="ADAL" clId="{A38A4D00-6B00-40C4-A974-6C984785B024}" dt="2023-06-07T17:08:42.243" v="674"/>
          <ac:picMkLst>
            <pc:docMk/>
            <pc:sldMk cId="2924759878" sldId="290"/>
            <ac:picMk id="37" creationId="{A52B6F5C-BAA5-0A7F-7A1A-8E2E69385D21}"/>
          </ac:picMkLst>
        </pc:picChg>
        <pc:picChg chg="mod">
          <ac:chgData name="Feracor, James" userId="84027bb8-3bf2-4d48-b8cd-9732617c25f2" providerId="ADAL" clId="{A38A4D00-6B00-40C4-A974-6C984785B024}" dt="2023-06-07T17:08:42.243" v="674"/>
          <ac:picMkLst>
            <pc:docMk/>
            <pc:sldMk cId="2924759878" sldId="290"/>
            <ac:picMk id="38" creationId="{6658CE54-483C-D540-ACB5-DE6EBC016DA2}"/>
          </ac:picMkLst>
        </pc:picChg>
        <pc:picChg chg="mod">
          <ac:chgData name="Feracor, James" userId="84027bb8-3bf2-4d48-b8cd-9732617c25f2" providerId="ADAL" clId="{A38A4D00-6B00-40C4-A974-6C984785B024}" dt="2023-06-07T17:08:42.243" v="674"/>
          <ac:picMkLst>
            <pc:docMk/>
            <pc:sldMk cId="2924759878" sldId="290"/>
            <ac:picMk id="39" creationId="{58F6C4DB-786B-BAC6-6E9C-D38E7A6DEB56}"/>
          </ac:picMkLst>
        </pc:picChg>
        <pc:picChg chg="mod">
          <ac:chgData name="Feracor, James" userId="84027bb8-3bf2-4d48-b8cd-9732617c25f2" providerId="ADAL" clId="{A38A4D00-6B00-40C4-A974-6C984785B024}" dt="2023-06-07T17:08:42.243" v="674"/>
          <ac:picMkLst>
            <pc:docMk/>
            <pc:sldMk cId="2924759878" sldId="290"/>
            <ac:picMk id="48" creationId="{C7361677-5513-6C64-EC5F-ECFB26CB1D30}"/>
          </ac:picMkLst>
        </pc:picChg>
        <pc:picChg chg="mod">
          <ac:chgData name="Feracor, James" userId="84027bb8-3bf2-4d48-b8cd-9732617c25f2" providerId="ADAL" clId="{A38A4D00-6B00-40C4-A974-6C984785B024}" dt="2023-06-07T17:08:42.243" v="674"/>
          <ac:picMkLst>
            <pc:docMk/>
            <pc:sldMk cId="2924759878" sldId="290"/>
            <ac:picMk id="56" creationId="{0FF80DE2-D8F7-98C7-430D-C928D38E6BFF}"/>
          </ac:picMkLst>
        </pc:picChg>
        <pc:picChg chg="mod">
          <ac:chgData name="Feracor, James" userId="84027bb8-3bf2-4d48-b8cd-9732617c25f2" providerId="ADAL" clId="{A38A4D00-6B00-40C4-A974-6C984785B024}" dt="2023-06-07T17:08:42.243" v="674"/>
          <ac:picMkLst>
            <pc:docMk/>
            <pc:sldMk cId="2924759878" sldId="290"/>
            <ac:picMk id="66" creationId="{DECD526C-865A-E079-61E7-9998753C2ECB}"/>
          </ac:picMkLst>
        </pc:picChg>
        <pc:picChg chg="mod">
          <ac:chgData name="Feracor, James" userId="84027bb8-3bf2-4d48-b8cd-9732617c25f2" providerId="ADAL" clId="{A38A4D00-6B00-40C4-A974-6C984785B024}" dt="2023-06-07T17:08:42.243" v="674"/>
          <ac:picMkLst>
            <pc:docMk/>
            <pc:sldMk cId="2924759878" sldId="290"/>
            <ac:picMk id="67" creationId="{0264A212-623F-F295-C5DD-06D98C13E2C3}"/>
          </ac:picMkLst>
        </pc:picChg>
        <pc:picChg chg="mod">
          <ac:chgData name="Feracor, James" userId="84027bb8-3bf2-4d48-b8cd-9732617c25f2" providerId="ADAL" clId="{A38A4D00-6B00-40C4-A974-6C984785B024}" dt="2023-06-07T17:08:42.243" v="674"/>
          <ac:picMkLst>
            <pc:docMk/>
            <pc:sldMk cId="2924759878" sldId="290"/>
            <ac:picMk id="73" creationId="{80C775DF-735A-80A5-2487-AD1D815D55D0}"/>
          </ac:picMkLst>
        </pc:picChg>
      </pc:sldChg>
      <pc:sldChg chg="addSp delSp modSp mod">
        <pc:chgData name="Feracor, James" userId="84027bb8-3bf2-4d48-b8cd-9732617c25f2" providerId="ADAL" clId="{A38A4D00-6B00-40C4-A974-6C984785B024}" dt="2023-06-12T06:20:23.893" v="20928" actId="478"/>
        <pc:sldMkLst>
          <pc:docMk/>
          <pc:sldMk cId="1517703513" sldId="292"/>
        </pc:sldMkLst>
        <pc:spChg chg="add del mod">
          <ac:chgData name="Feracor, James" userId="84027bb8-3bf2-4d48-b8cd-9732617c25f2" providerId="ADAL" clId="{A38A4D00-6B00-40C4-A974-6C984785B024}" dt="2023-06-12T06:20:23.893" v="20928" actId="478"/>
          <ac:spMkLst>
            <pc:docMk/>
            <pc:sldMk cId="1517703513" sldId="292"/>
            <ac:spMk id="2" creationId="{3C9DBB39-D710-53BD-0103-3AA86F5AA8C9}"/>
          </ac:spMkLst>
        </pc:spChg>
        <pc:spChg chg="mod">
          <ac:chgData name="Feracor, James" userId="84027bb8-3bf2-4d48-b8cd-9732617c25f2" providerId="ADAL" clId="{A38A4D00-6B00-40C4-A974-6C984785B024}" dt="2023-06-08T23:15:53.707" v="6234" actId="165"/>
          <ac:spMkLst>
            <pc:docMk/>
            <pc:sldMk cId="1517703513" sldId="292"/>
            <ac:spMk id="4" creationId="{A6A0B465-1541-A242-B373-F01419D15D69}"/>
          </ac:spMkLst>
        </pc:spChg>
        <pc:spChg chg="mod">
          <ac:chgData name="Feracor, James" userId="84027bb8-3bf2-4d48-b8cd-9732617c25f2" providerId="ADAL" clId="{A38A4D00-6B00-40C4-A974-6C984785B024}" dt="2023-06-08T23:15:53.707" v="6234" actId="165"/>
          <ac:spMkLst>
            <pc:docMk/>
            <pc:sldMk cId="1517703513" sldId="292"/>
            <ac:spMk id="5" creationId="{6B257E55-10BA-E8E1-8A07-3335CA110108}"/>
          </ac:spMkLst>
        </pc:spChg>
        <pc:spChg chg="add del mod">
          <ac:chgData name="Feracor, James" userId="84027bb8-3bf2-4d48-b8cd-9732617c25f2" providerId="ADAL" clId="{A38A4D00-6B00-40C4-A974-6C984785B024}" dt="2023-06-12T06:20:23.893" v="20928" actId="478"/>
          <ac:spMkLst>
            <pc:docMk/>
            <pc:sldMk cId="1517703513" sldId="292"/>
            <ac:spMk id="8" creationId="{D64D0AE8-5A9A-AA0B-38C6-5C2AB57678A3}"/>
          </ac:spMkLst>
        </pc:spChg>
        <pc:spChg chg="mod">
          <ac:chgData name="Feracor, James" userId="84027bb8-3bf2-4d48-b8cd-9732617c25f2" providerId="ADAL" clId="{A38A4D00-6B00-40C4-A974-6C984785B024}" dt="2023-06-08T23:15:53.707" v="6234" actId="165"/>
          <ac:spMkLst>
            <pc:docMk/>
            <pc:sldMk cId="1517703513" sldId="292"/>
            <ac:spMk id="9" creationId="{7E15BADA-3FEA-88A8-AE72-899914FAF2D4}"/>
          </ac:spMkLst>
        </pc:spChg>
        <pc:spChg chg="add del mod">
          <ac:chgData name="Feracor, James" userId="84027bb8-3bf2-4d48-b8cd-9732617c25f2" providerId="ADAL" clId="{A38A4D00-6B00-40C4-A974-6C984785B024}" dt="2023-06-12T06:20:23.893" v="20928" actId="478"/>
          <ac:spMkLst>
            <pc:docMk/>
            <pc:sldMk cId="1517703513" sldId="292"/>
            <ac:spMk id="10" creationId="{192DAC73-8578-369D-0824-D3A5D07F7369}"/>
          </ac:spMkLst>
        </pc:spChg>
        <pc:spChg chg="add del mod">
          <ac:chgData name="Feracor, James" userId="84027bb8-3bf2-4d48-b8cd-9732617c25f2" providerId="ADAL" clId="{A38A4D00-6B00-40C4-A974-6C984785B024}" dt="2023-06-12T06:20:23.893" v="20928" actId="478"/>
          <ac:spMkLst>
            <pc:docMk/>
            <pc:sldMk cId="1517703513" sldId="292"/>
            <ac:spMk id="11" creationId="{BE3D80C9-5B9B-8C0F-32B6-E24B363CB8D9}"/>
          </ac:spMkLst>
        </pc:spChg>
        <pc:spChg chg="add del mod">
          <ac:chgData name="Feracor, James" userId="84027bb8-3bf2-4d48-b8cd-9732617c25f2" providerId="ADAL" clId="{A38A4D00-6B00-40C4-A974-6C984785B024}" dt="2023-06-12T06:20:23.893" v="20928" actId="478"/>
          <ac:spMkLst>
            <pc:docMk/>
            <pc:sldMk cId="1517703513" sldId="292"/>
            <ac:spMk id="12" creationId="{EFCE9CEA-D8CA-4BC5-EF20-53BC83D88B00}"/>
          </ac:spMkLst>
        </pc:spChg>
        <pc:spChg chg="add del mod">
          <ac:chgData name="Feracor, James" userId="84027bb8-3bf2-4d48-b8cd-9732617c25f2" providerId="ADAL" clId="{A38A4D00-6B00-40C4-A974-6C984785B024}" dt="2023-06-12T06:20:23.893" v="20928" actId="478"/>
          <ac:spMkLst>
            <pc:docMk/>
            <pc:sldMk cId="1517703513" sldId="292"/>
            <ac:spMk id="13" creationId="{366BF401-B29A-DEF4-67B4-7C1A15D4D4FA}"/>
          </ac:spMkLst>
        </pc:spChg>
        <pc:spChg chg="mod">
          <ac:chgData name="Feracor, James" userId="84027bb8-3bf2-4d48-b8cd-9732617c25f2" providerId="ADAL" clId="{A38A4D00-6B00-40C4-A974-6C984785B024}" dt="2023-06-08T23:16:01.603" v="6238" actId="1076"/>
          <ac:spMkLst>
            <pc:docMk/>
            <pc:sldMk cId="1517703513" sldId="292"/>
            <ac:spMk id="29" creationId="{89E34A34-E0A5-F1E5-0FA3-74FE28A5C0E9}"/>
          </ac:spMkLst>
        </pc:spChg>
        <pc:grpChg chg="mod topLvl">
          <ac:chgData name="Feracor, James" userId="84027bb8-3bf2-4d48-b8cd-9732617c25f2" providerId="ADAL" clId="{A38A4D00-6B00-40C4-A974-6C984785B024}" dt="2023-06-08T23:16:06.458" v="6239" actId="1076"/>
          <ac:grpSpMkLst>
            <pc:docMk/>
            <pc:sldMk cId="1517703513" sldId="292"/>
            <ac:grpSpMk id="16" creationId="{CCC2A579-4C9A-C5CD-B0CE-91B9BF492BC7}"/>
          </ac:grpSpMkLst>
        </pc:grpChg>
        <pc:grpChg chg="mod topLvl">
          <ac:chgData name="Feracor, James" userId="84027bb8-3bf2-4d48-b8cd-9732617c25f2" providerId="ADAL" clId="{A38A4D00-6B00-40C4-A974-6C984785B024}" dt="2023-06-08T23:15:53.707" v="6234" actId="165"/>
          <ac:grpSpMkLst>
            <pc:docMk/>
            <pc:sldMk cId="1517703513" sldId="292"/>
            <ac:grpSpMk id="17" creationId="{5E53B183-BDF3-36EB-DA83-1C4F9FF2F53B}"/>
          </ac:grpSpMkLst>
        </pc:grpChg>
        <pc:grpChg chg="mod topLvl">
          <ac:chgData name="Feracor, James" userId="84027bb8-3bf2-4d48-b8cd-9732617c25f2" providerId="ADAL" clId="{A38A4D00-6B00-40C4-A974-6C984785B024}" dt="2023-06-08T23:15:58.985" v="6236" actId="1076"/>
          <ac:grpSpMkLst>
            <pc:docMk/>
            <pc:sldMk cId="1517703513" sldId="292"/>
            <ac:grpSpMk id="20" creationId="{EFECFEAF-E8EB-2EA5-FECB-5EA3433E1028}"/>
          </ac:grpSpMkLst>
        </pc:grpChg>
        <pc:grpChg chg="del">
          <ac:chgData name="Feracor, James" userId="84027bb8-3bf2-4d48-b8cd-9732617c25f2" providerId="ADAL" clId="{A38A4D00-6B00-40C4-A974-6C984785B024}" dt="2023-06-08T23:15:53.707" v="6234" actId="165"/>
          <ac:grpSpMkLst>
            <pc:docMk/>
            <pc:sldMk cId="1517703513" sldId="292"/>
            <ac:grpSpMk id="26" creationId="{77985C0C-EACA-48B7-4F03-33B2FDE08B55}"/>
          </ac:grpSpMkLst>
        </pc:grpChg>
        <pc:picChg chg="mod">
          <ac:chgData name="Feracor, James" userId="84027bb8-3bf2-4d48-b8cd-9732617c25f2" providerId="ADAL" clId="{A38A4D00-6B00-40C4-A974-6C984785B024}" dt="2023-06-08T23:15:53.707" v="6234" actId="165"/>
          <ac:picMkLst>
            <pc:docMk/>
            <pc:sldMk cId="1517703513" sldId="292"/>
            <ac:picMk id="6" creationId="{4A8F579B-D6F9-67B0-66E7-ADB7F7AB6D23}"/>
          </ac:picMkLst>
        </pc:picChg>
        <pc:picChg chg="mod">
          <ac:chgData name="Feracor, James" userId="84027bb8-3bf2-4d48-b8cd-9732617c25f2" providerId="ADAL" clId="{A38A4D00-6B00-40C4-A974-6C984785B024}" dt="2023-06-08T23:15:53.707" v="6234" actId="165"/>
          <ac:picMkLst>
            <pc:docMk/>
            <pc:sldMk cId="1517703513" sldId="292"/>
            <ac:picMk id="7" creationId="{026A18C3-EDC2-95D3-080D-4375287A6858}"/>
          </ac:picMkLst>
        </pc:picChg>
        <pc:picChg chg="mod">
          <ac:chgData name="Feracor, James" userId="84027bb8-3bf2-4d48-b8cd-9732617c25f2" providerId="ADAL" clId="{A38A4D00-6B00-40C4-A974-6C984785B024}" dt="2023-06-08T23:15:53.707" v="6234" actId="165"/>
          <ac:picMkLst>
            <pc:docMk/>
            <pc:sldMk cId="1517703513" sldId="292"/>
            <ac:picMk id="15" creationId="{86529C5E-0250-0BB6-658B-8A7E00EA2A5C}"/>
          </ac:picMkLst>
        </pc:picChg>
        <pc:picChg chg="mod topLvl">
          <ac:chgData name="Feracor, James" userId="84027bb8-3bf2-4d48-b8cd-9732617c25f2" providerId="ADAL" clId="{A38A4D00-6B00-40C4-A974-6C984785B024}" dt="2023-06-08T23:15:53.707" v="6234" actId="165"/>
          <ac:picMkLst>
            <pc:docMk/>
            <pc:sldMk cId="1517703513" sldId="292"/>
            <ac:picMk id="24" creationId="{88C847A1-82AB-8FD4-9007-6635EA7F9998}"/>
          </ac:picMkLst>
        </pc:picChg>
      </pc:sldChg>
      <pc:sldChg chg="addSp modSp del mod">
        <pc:chgData name="Feracor, James" userId="84027bb8-3bf2-4d48-b8cd-9732617c25f2" providerId="ADAL" clId="{A38A4D00-6B00-40C4-A974-6C984785B024}" dt="2023-06-07T17:09:05.144" v="676" actId="47"/>
        <pc:sldMkLst>
          <pc:docMk/>
          <pc:sldMk cId="1265840407" sldId="293"/>
        </pc:sldMkLst>
        <pc:spChg chg="add mod">
          <ac:chgData name="Feracor, James" userId="84027bb8-3bf2-4d48-b8cd-9732617c25f2" providerId="ADAL" clId="{A38A4D00-6B00-40C4-A974-6C984785B024}" dt="2023-06-07T17:07:06.014" v="611" actId="1076"/>
          <ac:spMkLst>
            <pc:docMk/>
            <pc:sldMk cId="1265840407" sldId="293"/>
            <ac:spMk id="3" creationId="{6F35B7B5-8B19-13E1-BD75-859204D78E75}"/>
          </ac:spMkLst>
        </pc:spChg>
        <pc:spChg chg="mod">
          <ac:chgData name="Feracor, James" userId="84027bb8-3bf2-4d48-b8cd-9732617c25f2" providerId="ADAL" clId="{A38A4D00-6B00-40C4-A974-6C984785B024}" dt="2023-06-07T17:06:48.977" v="608"/>
          <ac:spMkLst>
            <pc:docMk/>
            <pc:sldMk cId="1265840407" sldId="293"/>
            <ac:spMk id="14" creationId="{CCCA32DA-1FD3-51A9-32E5-BBE88ABF0DFA}"/>
          </ac:spMkLst>
        </pc:spChg>
        <pc:spChg chg="mod">
          <ac:chgData name="Feracor, James" userId="84027bb8-3bf2-4d48-b8cd-9732617c25f2" providerId="ADAL" clId="{A38A4D00-6B00-40C4-A974-6C984785B024}" dt="2023-06-07T17:06:48.977" v="608"/>
          <ac:spMkLst>
            <pc:docMk/>
            <pc:sldMk cId="1265840407" sldId="293"/>
            <ac:spMk id="16" creationId="{4A818039-C7A5-3F4A-696B-028A8D45D14A}"/>
          </ac:spMkLst>
        </pc:spChg>
        <pc:spChg chg="mod">
          <ac:chgData name="Feracor, James" userId="84027bb8-3bf2-4d48-b8cd-9732617c25f2" providerId="ADAL" clId="{A38A4D00-6B00-40C4-A974-6C984785B024}" dt="2023-06-07T17:06:48.977" v="608"/>
          <ac:spMkLst>
            <pc:docMk/>
            <pc:sldMk cId="1265840407" sldId="293"/>
            <ac:spMk id="18" creationId="{F92BFFB8-4F5B-BF78-BA7A-CA3FC4175DAB}"/>
          </ac:spMkLst>
        </pc:spChg>
        <pc:spChg chg="mod">
          <ac:chgData name="Feracor, James" userId="84027bb8-3bf2-4d48-b8cd-9732617c25f2" providerId="ADAL" clId="{A38A4D00-6B00-40C4-A974-6C984785B024}" dt="2023-06-07T17:06:48.977" v="608"/>
          <ac:spMkLst>
            <pc:docMk/>
            <pc:sldMk cId="1265840407" sldId="293"/>
            <ac:spMk id="20" creationId="{D8D2E413-DB12-2501-D34C-C109CC37BF00}"/>
          </ac:spMkLst>
        </pc:spChg>
        <pc:spChg chg="mod ord">
          <ac:chgData name="Feracor, James" userId="84027bb8-3bf2-4d48-b8cd-9732617c25f2" providerId="ADAL" clId="{A38A4D00-6B00-40C4-A974-6C984785B024}" dt="2023-06-07T17:06:48.977" v="608"/>
          <ac:spMkLst>
            <pc:docMk/>
            <pc:sldMk cId="1265840407" sldId="293"/>
            <ac:spMk id="22" creationId="{48181531-582B-BBDB-4BEE-E6C1B1A99EEC}"/>
          </ac:spMkLst>
        </pc:spChg>
        <pc:spChg chg="mod">
          <ac:chgData name="Feracor, James" userId="84027bb8-3bf2-4d48-b8cd-9732617c25f2" providerId="ADAL" clId="{A38A4D00-6B00-40C4-A974-6C984785B024}" dt="2023-06-07T17:06:48.977" v="608"/>
          <ac:spMkLst>
            <pc:docMk/>
            <pc:sldMk cId="1265840407" sldId="293"/>
            <ac:spMk id="23" creationId="{0665CE24-DECC-7363-A45F-52A5FA57636F}"/>
          </ac:spMkLst>
        </pc:spChg>
        <pc:spChg chg="mod">
          <ac:chgData name="Feracor, James" userId="84027bb8-3bf2-4d48-b8cd-9732617c25f2" providerId="ADAL" clId="{A38A4D00-6B00-40C4-A974-6C984785B024}" dt="2023-06-07T17:07:32.788" v="630" actId="20577"/>
          <ac:spMkLst>
            <pc:docMk/>
            <pc:sldMk cId="1265840407" sldId="293"/>
            <ac:spMk id="26" creationId="{F3DEF23F-6ACA-630A-461F-E8736F0B35D8}"/>
          </ac:spMkLst>
        </pc:spChg>
        <pc:spChg chg="mod">
          <ac:chgData name="Feracor, James" userId="84027bb8-3bf2-4d48-b8cd-9732617c25f2" providerId="ADAL" clId="{A38A4D00-6B00-40C4-A974-6C984785B024}" dt="2023-06-07T17:07:48.054" v="654" actId="6549"/>
          <ac:spMkLst>
            <pc:docMk/>
            <pc:sldMk cId="1265840407" sldId="293"/>
            <ac:spMk id="37" creationId="{58FB5DF8-B52A-7D13-369B-C0C5E007F4C9}"/>
          </ac:spMkLst>
        </pc:spChg>
        <pc:spChg chg="mod">
          <ac:chgData name="Feracor, James" userId="84027bb8-3bf2-4d48-b8cd-9732617c25f2" providerId="ADAL" clId="{A38A4D00-6B00-40C4-A974-6C984785B024}" dt="2023-06-07T17:08:02.490" v="672" actId="20577"/>
          <ac:spMkLst>
            <pc:docMk/>
            <pc:sldMk cId="1265840407" sldId="293"/>
            <ac:spMk id="43" creationId="{67942D8D-1A0A-9204-BB76-D7689911E928}"/>
          </ac:spMkLst>
        </pc:spChg>
        <pc:grpChg chg="mod">
          <ac:chgData name="Feracor, James" userId="84027bb8-3bf2-4d48-b8cd-9732617c25f2" providerId="ADAL" clId="{A38A4D00-6B00-40C4-A974-6C984785B024}" dt="2023-06-07T17:06:48.977" v="608"/>
          <ac:grpSpMkLst>
            <pc:docMk/>
            <pc:sldMk cId="1265840407" sldId="293"/>
            <ac:grpSpMk id="4" creationId="{A0BE388A-8D8B-B49B-A0D8-2DA02FE7AA8F}"/>
          </ac:grpSpMkLst>
        </pc:grpChg>
        <pc:grpChg chg="mod">
          <ac:chgData name="Feracor, James" userId="84027bb8-3bf2-4d48-b8cd-9732617c25f2" providerId="ADAL" clId="{A38A4D00-6B00-40C4-A974-6C984785B024}" dt="2023-06-07T17:07:00.855" v="610" actId="167"/>
          <ac:grpSpMkLst>
            <pc:docMk/>
            <pc:sldMk cId="1265840407" sldId="293"/>
            <ac:grpSpMk id="24" creationId="{F0756654-6555-2064-A156-61F07982E8B1}"/>
          </ac:grpSpMkLst>
        </pc:grpChg>
        <pc:grpChg chg="ord">
          <ac:chgData name="Feracor, James" userId="84027bb8-3bf2-4d48-b8cd-9732617c25f2" providerId="ADAL" clId="{A38A4D00-6B00-40C4-A974-6C984785B024}" dt="2023-06-07T17:07:12.859" v="613" actId="167"/>
          <ac:grpSpMkLst>
            <pc:docMk/>
            <pc:sldMk cId="1265840407" sldId="293"/>
            <ac:grpSpMk id="32" creationId="{9A85FC0C-F862-409F-5D91-917BFB508C49}"/>
          </ac:grpSpMkLst>
        </pc:grpChg>
        <pc:grpChg chg="ord">
          <ac:chgData name="Feracor, James" userId="84027bb8-3bf2-4d48-b8cd-9732617c25f2" providerId="ADAL" clId="{A38A4D00-6B00-40C4-A974-6C984785B024}" dt="2023-06-07T17:07:08.577" v="612" actId="167"/>
          <ac:grpSpMkLst>
            <pc:docMk/>
            <pc:sldMk cId="1265840407" sldId="293"/>
            <ac:grpSpMk id="42" creationId="{43E99119-1575-4CDB-6AF8-AD2C90AD5AEF}"/>
          </ac:grpSpMkLst>
        </pc:grpChg>
        <pc:picChg chg="mod">
          <ac:chgData name="Feracor, James" userId="84027bb8-3bf2-4d48-b8cd-9732617c25f2" providerId="ADAL" clId="{A38A4D00-6B00-40C4-A974-6C984785B024}" dt="2023-06-07T17:06:48.977" v="608"/>
          <ac:picMkLst>
            <pc:docMk/>
            <pc:sldMk cId="1265840407" sldId="293"/>
            <ac:picMk id="5" creationId="{7911A613-3FE6-3CFF-D147-D7AA0A033C6A}"/>
          </ac:picMkLst>
        </pc:picChg>
        <pc:picChg chg="mod">
          <ac:chgData name="Feracor, James" userId="84027bb8-3bf2-4d48-b8cd-9732617c25f2" providerId="ADAL" clId="{A38A4D00-6B00-40C4-A974-6C984785B024}" dt="2023-06-07T17:06:48.977" v="608"/>
          <ac:picMkLst>
            <pc:docMk/>
            <pc:sldMk cId="1265840407" sldId="293"/>
            <ac:picMk id="11" creationId="{BE037039-4FD4-B79D-B5BE-0ABE8E82722E}"/>
          </ac:picMkLst>
        </pc:picChg>
        <pc:picChg chg="mod">
          <ac:chgData name="Feracor, James" userId="84027bb8-3bf2-4d48-b8cd-9732617c25f2" providerId="ADAL" clId="{A38A4D00-6B00-40C4-A974-6C984785B024}" dt="2023-06-07T17:06:48.977" v="608"/>
          <ac:picMkLst>
            <pc:docMk/>
            <pc:sldMk cId="1265840407" sldId="293"/>
            <ac:picMk id="12" creationId="{270D4D0C-0DD1-ECD4-8C69-6D1E7A8CD90B}"/>
          </ac:picMkLst>
        </pc:picChg>
      </pc:sldChg>
      <pc:sldChg chg="addSp delSp modSp mod ord">
        <pc:chgData name="Feracor, James" userId="84027bb8-3bf2-4d48-b8cd-9732617c25f2" providerId="ADAL" clId="{A38A4D00-6B00-40C4-A974-6C984785B024}" dt="2023-06-12T22:15:22.583" v="20935"/>
        <pc:sldMkLst>
          <pc:docMk/>
          <pc:sldMk cId="1549466474" sldId="294"/>
        </pc:sldMkLst>
        <pc:spChg chg="add del mod">
          <ac:chgData name="Feracor, James" userId="84027bb8-3bf2-4d48-b8cd-9732617c25f2" providerId="ADAL" clId="{A38A4D00-6B00-40C4-A974-6C984785B024}" dt="2023-06-12T00:35:39.316" v="13303" actId="478"/>
          <ac:spMkLst>
            <pc:docMk/>
            <pc:sldMk cId="1549466474" sldId="294"/>
            <ac:spMk id="3" creationId="{1D44FA88-E166-7361-29D5-859936AF6AAA}"/>
          </ac:spMkLst>
        </pc:spChg>
        <pc:spChg chg="mod">
          <ac:chgData name="Feracor, James" userId="84027bb8-3bf2-4d48-b8cd-9732617c25f2" providerId="ADAL" clId="{A38A4D00-6B00-40C4-A974-6C984785B024}" dt="2023-06-09T17:36:18.878" v="9548" actId="6549"/>
          <ac:spMkLst>
            <pc:docMk/>
            <pc:sldMk cId="1549466474" sldId="294"/>
            <ac:spMk id="4" creationId="{3993DA6C-6E2E-5E75-943C-65EA550FEA66}"/>
          </ac:spMkLst>
        </pc:spChg>
        <pc:spChg chg="add del mod">
          <ac:chgData name="Feracor, James" userId="84027bb8-3bf2-4d48-b8cd-9732617c25f2" providerId="ADAL" clId="{A38A4D00-6B00-40C4-A974-6C984785B024}" dt="2023-06-12T04:43:27.204" v="20510" actId="478"/>
          <ac:spMkLst>
            <pc:docMk/>
            <pc:sldMk cId="1549466474" sldId="294"/>
            <ac:spMk id="9" creationId="{3411FA6B-5870-CF35-9933-9F9E40C69002}"/>
          </ac:spMkLst>
        </pc:spChg>
        <pc:spChg chg="mod">
          <ac:chgData name="Feracor, James" userId="84027bb8-3bf2-4d48-b8cd-9732617c25f2" providerId="ADAL" clId="{A38A4D00-6B00-40C4-A974-6C984785B024}" dt="2023-06-12T00:35:06.141" v="13296" actId="1076"/>
          <ac:spMkLst>
            <pc:docMk/>
            <pc:sldMk cId="1549466474" sldId="294"/>
            <ac:spMk id="10" creationId="{8B12954F-87D8-508D-6603-0C03C678E77E}"/>
          </ac:spMkLst>
        </pc:spChg>
        <pc:spChg chg="add mod">
          <ac:chgData name="Feracor, James" userId="84027bb8-3bf2-4d48-b8cd-9732617c25f2" providerId="ADAL" clId="{A38A4D00-6B00-40C4-A974-6C984785B024}" dt="2023-06-12T00:35:51.064" v="13311" actId="1076"/>
          <ac:spMkLst>
            <pc:docMk/>
            <pc:sldMk cId="1549466474" sldId="294"/>
            <ac:spMk id="11" creationId="{5D022140-49E1-EE33-1102-032CBA622AC2}"/>
          </ac:spMkLst>
        </pc:spChg>
        <pc:spChg chg="add mod">
          <ac:chgData name="Feracor, James" userId="84027bb8-3bf2-4d48-b8cd-9732617c25f2" providerId="ADAL" clId="{A38A4D00-6B00-40C4-A974-6C984785B024}" dt="2023-06-12T00:36:07.247" v="13312"/>
          <ac:spMkLst>
            <pc:docMk/>
            <pc:sldMk cId="1549466474" sldId="294"/>
            <ac:spMk id="12" creationId="{BAF3E58B-7231-A0E4-FB4A-29E91EC33555}"/>
          </ac:spMkLst>
        </pc:spChg>
        <pc:spChg chg="add mod">
          <ac:chgData name="Feracor, James" userId="84027bb8-3bf2-4d48-b8cd-9732617c25f2" providerId="ADAL" clId="{A38A4D00-6B00-40C4-A974-6C984785B024}" dt="2023-06-12T00:36:07.247" v="13312"/>
          <ac:spMkLst>
            <pc:docMk/>
            <pc:sldMk cId="1549466474" sldId="294"/>
            <ac:spMk id="14" creationId="{1E3B5A47-3851-3CD7-5A13-492122DCF784}"/>
          </ac:spMkLst>
        </pc:spChg>
        <pc:spChg chg="add mod">
          <ac:chgData name="Feracor, James" userId="84027bb8-3bf2-4d48-b8cd-9732617c25f2" providerId="ADAL" clId="{A38A4D00-6B00-40C4-A974-6C984785B024}" dt="2023-06-12T00:36:07.247" v="13312"/>
          <ac:spMkLst>
            <pc:docMk/>
            <pc:sldMk cId="1549466474" sldId="294"/>
            <ac:spMk id="16" creationId="{9712339A-4F49-4BF7-AE4F-8105497DDA04}"/>
          </ac:spMkLst>
        </pc:spChg>
        <pc:spChg chg="add mod">
          <ac:chgData name="Feracor, James" userId="84027bb8-3bf2-4d48-b8cd-9732617c25f2" providerId="ADAL" clId="{A38A4D00-6B00-40C4-A974-6C984785B024}" dt="2023-06-12T00:36:07.247" v="13312"/>
          <ac:spMkLst>
            <pc:docMk/>
            <pc:sldMk cId="1549466474" sldId="294"/>
            <ac:spMk id="18" creationId="{A9DD28DC-B7B8-1728-5DDB-4C1A88587117}"/>
          </ac:spMkLst>
        </pc:spChg>
        <pc:spChg chg="add mod">
          <ac:chgData name="Feracor, James" userId="84027bb8-3bf2-4d48-b8cd-9732617c25f2" providerId="ADAL" clId="{A38A4D00-6B00-40C4-A974-6C984785B024}" dt="2023-06-12T00:36:07.247" v="13312"/>
          <ac:spMkLst>
            <pc:docMk/>
            <pc:sldMk cId="1549466474" sldId="294"/>
            <ac:spMk id="20" creationId="{FC0F1CD6-4FC3-3337-101B-127486CB05DA}"/>
          </ac:spMkLst>
        </pc:spChg>
        <pc:spChg chg="add mod">
          <ac:chgData name="Feracor, James" userId="84027bb8-3bf2-4d48-b8cd-9732617c25f2" providerId="ADAL" clId="{A38A4D00-6B00-40C4-A974-6C984785B024}" dt="2023-06-12T00:36:07.247" v="13312"/>
          <ac:spMkLst>
            <pc:docMk/>
            <pc:sldMk cId="1549466474" sldId="294"/>
            <ac:spMk id="22" creationId="{42BC0AD5-1A3C-D148-E42C-8FD252B15AEC}"/>
          </ac:spMkLst>
        </pc:spChg>
        <pc:graphicFrameChg chg="mod modGraphic">
          <ac:chgData name="Feracor, James" userId="84027bb8-3bf2-4d48-b8cd-9732617c25f2" providerId="ADAL" clId="{A38A4D00-6B00-40C4-A974-6C984785B024}" dt="2023-06-12T00:34:59.924" v="13295" actId="207"/>
          <ac:graphicFrameMkLst>
            <pc:docMk/>
            <pc:sldMk cId="1549466474" sldId="294"/>
            <ac:graphicFrameMk id="7" creationId="{B141E05C-EE78-D9B8-73E2-92A803B2347D}"/>
          </ac:graphicFrameMkLst>
        </pc:graphicFrameChg>
        <pc:graphicFrameChg chg="mod modGraphic">
          <ac:chgData name="Feracor, James" userId="84027bb8-3bf2-4d48-b8cd-9732617c25f2" providerId="ADAL" clId="{A38A4D00-6B00-40C4-A974-6C984785B024}" dt="2023-06-12T04:43:17.151" v="20509"/>
          <ac:graphicFrameMkLst>
            <pc:docMk/>
            <pc:sldMk cId="1549466474" sldId="294"/>
            <ac:graphicFrameMk id="8" creationId="{EFF69512-1C0E-E8B0-4F3D-D1930D162857}"/>
          </ac:graphicFrameMkLst>
        </pc:graphicFrameChg>
        <pc:picChg chg="add del mod">
          <ac:chgData name="Feracor, James" userId="84027bb8-3bf2-4d48-b8cd-9732617c25f2" providerId="ADAL" clId="{A38A4D00-6B00-40C4-A974-6C984785B024}" dt="2023-06-07T17:04:02.497" v="527"/>
          <ac:picMkLst>
            <pc:docMk/>
            <pc:sldMk cId="1549466474" sldId="294"/>
            <ac:picMk id="2" creationId="{1ED151F9-71E5-2021-5213-F6EDD27C3643}"/>
          </ac:picMkLst>
        </pc:picChg>
        <pc:picChg chg="add mod">
          <ac:chgData name="Feracor, James" userId="84027bb8-3bf2-4d48-b8cd-9732617c25f2" providerId="ADAL" clId="{A38A4D00-6B00-40C4-A974-6C984785B024}" dt="2023-06-12T22:15:22.583" v="20935"/>
          <ac:picMkLst>
            <pc:docMk/>
            <pc:sldMk cId="1549466474" sldId="294"/>
            <ac:picMk id="2" creationId="{29840057-4CD1-0C5F-DC72-AA4D93523638}"/>
          </ac:picMkLst>
        </pc:picChg>
      </pc:sldChg>
      <pc:sldChg chg="addSp delSp modSp mod modNotesTx">
        <pc:chgData name="Feracor, James" userId="84027bb8-3bf2-4d48-b8cd-9732617c25f2" providerId="ADAL" clId="{A38A4D00-6B00-40C4-A974-6C984785B024}" dt="2023-06-12T01:33:16.375" v="15880" actId="20577"/>
        <pc:sldMkLst>
          <pc:docMk/>
          <pc:sldMk cId="2863934780" sldId="295"/>
        </pc:sldMkLst>
        <pc:spChg chg="add mod">
          <ac:chgData name="Feracor, James" userId="84027bb8-3bf2-4d48-b8cd-9732617c25f2" providerId="ADAL" clId="{A38A4D00-6B00-40C4-A974-6C984785B024}" dt="2023-06-12T01:29:18.408" v="15164" actId="1076"/>
          <ac:spMkLst>
            <pc:docMk/>
            <pc:sldMk cId="2863934780" sldId="295"/>
            <ac:spMk id="3" creationId="{2151573E-B246-86E1-5E87-0B5D61881A95}"/>
          </ac:spMkLst>
        </pc:spChg>
        <pc:spChg chg="add del mod">
          <ac:chgData name="Feracor, James" userId="84027bb8-3bf2-4d48-b8cd-9732617c25f2" providerId="ADAL" clId="{A38A4D00-6B00-40C4-A974-6C984785B024}" dt="2023-06-08T16:25:31.352" v="4103" actId="478"/>
          <ac:spMkLst>
            <pc:docMk/>
            <pc:sldMk cId="2863934780" sldId="295"/>
            <ac:spMk id="5" creationId="{1C5C1ACC-16B2-7C13-65A9-4CBC35521F15}"/>
          </ac:spMkLst>
        </pc:spChg>
        <pc:spChg chg="add del mod">
          <ac:chgData name="Feracor, James" userId="84027bb8-3bf2-4d48-b8cd-9732617c25f2" providerId="ADAL" clId="{A38A4D00-6B00-40C4-A974-6C984785B024}" dt="2023-06-08T16:25:23.904" v="4099" actId="478"/>
          <ac:spMkLst>
            <pc:docMk/>
            <pc:sldMk cId="2863934780" sldId="295"/>
            <ac:spMk id="7" creationId="{C0D17983-681B-B88D-4253-548E1ACC2053}"/>
          </ac:spMkLst>
        </pc:spChg>
        <pc:spChg chg="add mod">
          <ac:chgData name="Feracor, James" userId="84027bb8-3bf2-4d48-b8cd-9732617c25f2" providerId="ADAL" clId="{A38A4D00-6B00-40C4-A974-6C984785B024}" dt="2023-06-08T17:42:36.529" v="4522" actId="1076"/>
          <ac:spMkLst>
            <pc:docMk/>
            <pc:sldMk cId="2863934780" sldId="295"/>
            <ac:spMk id="10" creationId="{57DEEABE-6C31-9551-F1B1-94BB07AE3C49}"/>
          </ac:spMkLst>
        </pc:spChg>
        <pc:spChg chg="add mod">
          <ac:chgData name="Feracor, James" userId="84027bb8-3bf2-4d48-b8cd-9732617c25f2" providerId="ADAL" clId="{A38A4D00-6B00-40C4-A974-6C984785B024}" dt="2023-06-08T17:42:36.529" v="4522" actId="1076"/>
          <ac:spMkLst>
            <pc:docMk/>
            <pc:sldMk cId="2863934780" sldId="295"/>
            <ac:spMk id="11" creationId="{5512B9E9-E9AC-44D2-9C66-C5DDAC3F2308}"/>
          </ac:spMkLst>
        </pc:spChg>
        <pc:spChg chg="add mod">
          <ac:chgData name="Feracor, James" userId="84027bb8-3bf2-4d48-b8cd-9732617c25f2" providerId="ADAL" clId="{A38A4D00-6B00-40C4-A974-6C984785B024}" dt="2023-06-08T17:42:36.529" v="4522" actId="1076"/>
          <ac:spMkLst>
            <pc:docMk/>
            <pc:sldMk cId="2863934780" sldId="295"/>
            <ac:spMk id="12" creationId="{DA63AB19-7A28-DE0D-B9DA-26E1EB2D4566}"/>
          </ac:spMkLst>
        </pc:spChg>
        <pc:spChg chg="add mod">
          <ac:chgData name="Feracor, James" userId="84027bb8-3bf2-4d48-b8cd-9732617c25f2" providerId="ADAL" clId="{A38A4D00-6B00-40C4-A974-6C984785B024}" dt="2023-06-08T17:42:36.529" v="4522" actId="1076"/>
          <ac:spMkLst>
            <pc:docMk/>
            <pc:sldMk cId="2863934780" sldId="295"/>
            <ac:spMk id="14" creationId="{78EC2370-3545-3550-6AE7-7712D99002CB}"/>
          </ac:spMkLst>
        </pc:spChg>
        <pc:spChg chg="add mod">
          <ac:chgData name="Feracor, James" userId="84027bb8-3bf2-4d48-b8cd-9732617c25f2" providerId="ADAL" clId="{A38A4D00-6B00-40C4-A974-6C984785B024}" dt="2023-06-08T17:42:36.529" v="4522" actId="1076"/>
          <ac:spMkLst>
            <pc:docMk/>
            <pc:sldMk cId="2863934780" sldId="295"/>
            <ac:spMk id="16" creationId="{8E90AD7D-7D79-8F8E-D472-CC6E5B56B613}"/>
          </ac:spMkLst>
        </pc:spChg>
        <pc:spChg chg="add mod">
          <ac:chgData name="Feracor, James" userId="84027bb8-3bf2-4d48-b8cd-9732617c25f2" providerId="ADAL" clId="{A38A4D00-6B00-40C4-A974-6C984785B024}" dt="2023-06-08T17:42:36.529" v="4522" actId="1076"/>
          <ac:spMkLst>
            <pc:docMk/>
            <pc:sldMk cId="2863934780" sldId="295"/>
            <ac:spMk id="18" creationId="{9702ADAE-FCA0-1618-F0AA-96E3B0C6191C}"/>
          </ac:spMkLst>
        </pc:spChg>
        <pc:spChg chg="mod">
          <ac:chgData name="Feracor, James" userId="84027bb8-3bf2-4d48-b8cd-9732617c25f2" providerId="ADAL" clId="{A38A4D00-6B00-40C4-A974-6C984785B024}" dt="2023-06-08T17:59:48.694" v="5772" actId="20577"/>
          <ac:spMkLst>
            <pc:docMk/>
            <pc:sldMk cId="2863934780" sldId="295"/>
            <ac:spMk id="23" creationId="{62D220D1-2663-C449-0BFE-6AB8C246852B}"/>
          </ac:spMkLst>
        </pc:spChg>
        <pc:spChg chg="mod">
          <ac:chgData name="Feracor, James" userId="84027bb8-3bf2-4d48-b8cd-9732617c25f2" providerId="ADAL" clId="{A38A4D00-6B00-40C4-A974-6C984785B024}" dt="2023-06-08T16:26:04.232" v="4107" actId="164"/>
          <ac:spMkLst>
            <pc:docMk/>
            <pc:sldMk cId="2863934780" sldId="295"/>
            <ac:spMk id="26" creationId="{10D9910F-CD65-11F0-B079-27A573E15324}"/>
          </ac:spMkLst>
        </pc:spChg>
        <pc:spChg chg="mod">
          <ac:chgData name="Feracor, James" userId="84027bb8-3bf2-4d48-b8cd-9732617c25f2" providerId="ADAL" clId="{A38A4D00-6B00-40C4-A974-6C984785B024}" dt="2023-06-08T16:26:04.232" v="4107" actId="164"/>
          <ac:spMkLst>
            <pc:docMk/>
            <pc:sldMk cId="2863934780" sldId="295"/>
            <ac:spMk id="32" creationId="{D0B8FD00-F706-CBFE-5CDD-E2A8360E530A}"/>
          </ac:spMkLst>
        </pc:spChg>
        <pc:grpChg chg="add mod">
          <ac:chgData name="Feracor, James" userId="84027bb8-3bf2-4d48-b8cd-9732617c25f2" providerId="ADAL" clId="{A38A4D00-6B00-40C4-A974-6C984785B024}" dt="2023-06-08T16:26:06.789" v="4108" actId="1076"/>
          <ac:grpSpMkLst>
            <pc:docMk/>
            <pc:sldMk cId="2863934780" sldId="295"/>
            <ac:grpSpMk id="8" creationId="{6CED8281-63AB-B97B-A725-D3E5D4BCA06B}"/>
          </ac:grpSpMkLst>
        </pc:grpChg>
        <pc:picChg chg="add mod">
          <ac:chgData name="Feracor, James" userId="84027bb8-3bf2-4d48-b8cd-9732617c25f2" providerId="ADAL" clId="{A38A4D00-6B00-40C4-A974-6C984785B024}" dt="2023-06-12T01:29:13.048" v="15162" actId="1076"/>
          <ac:picMkLst>
            <pc:docMk/>
            <pc:sldMk cId="2863934780" sldId="295"/>
            <ac:picMk id="4" creationId="{47B36D29-ED68-37B8-5890-EADA84D57D91}"/>
          </ac:picMkLst>
        </pc:picChg>
        <pc:picChg chg="add mod">
          <ac:chgData name="Feracor, James" userId="84027bb8-3bf2-4d48-b8cd-9732617c25f2" providerId="ADAL" clId="{A38A4D00-6B00-40C4-A974-6C984785B024}" dt="2023-06-08T17:28:24.566" v="4169"/>
          <ac:picMkLst>
            <pc:docMk/>
            <pc:sldMk cId="2863934780" sldId="295"/>
            <ac:picMk id="9" creationId="{92F57815-9B10-9FA2-2E7C-059165A458E3}"/>
          </ac:picMkLst>
        </pc:picChg>
        <pc:picChg chg="mod modCrop">
          <ac:chgData name="Feracor, James" userId="84027bb8-3bf2-4d48-b8cd-9732617c25f2" providerId="ADAL" clId="{A38A4D00-6B00-40C4-A974-6C984785B024}" dt="2023-06-08T16:26:04.232" v="4107" actId="164"/>
          <ac:picMkLst>
            <pc:docMk/>
            <pc:sldMk cId="2863934780" sldId="295"/>
            <ac:picMk id="30" creationId="{461FA2BA-EC00-7DBA-D25D-BED794A3C522}"/>
          </ac:picMkLst>
        </pc:picChg>
      </pc:sldChg>
      <pc:sldChg chg="addSp modSp">
        <pc:chgData name="Feracor, James" userId="84027bb8-3bf2-4d48-b8cd-9732617c25f2" providerId="ADAL" clId="{A38A4D00-6B00-40C4-A974-6C984785B024}" dt="2023-06-08T17:28:33.851" v="4171"/>
        <pc:sldMkLst>
          <pc:docMk/>
          <pc:sldMk cId="262160015" sldId="296"/>
        </pc:sldMkLst>
        <pc:picChg chg="add mod">
          <ac:chgData name="Feracor, James" userId="84027bb8-3bf2-4d48-b8cd-9732617c25f2" providerId="ADAL" clId="{A38A4D00-6B00-40C4-A974-6C984785B024}" dt="2023-06-08T17:28:33.851" v="4171"/>
          <ac:picMkLst>
            <pc:docMk/>
            <pc:sldMk cId="262160015" sldId="296"/>
            <ac:picMk id="2" creationId="{4F4BD311-3D3E-2512-7FBC-21323098DA1B}"/>
          </ac:picMkLst>
        </pc:picChg>
      </pc:sldChg>
      <pc:sldChg chg="addSp modSp">
        <pc:chgData name="Feracor, James" userId="84027bb8-3bf2-4d48-b8cd-9732617c25f2" providerId="ADAL" clId="{A38A4D00-6B00-40C4-A974-6C984785B024}" dt="2023-06-08T17:28:36.074" v="4172"/>
        <pc:sldMkLst>
          <pc:docMk/>
          <pc:sldMk cId="953629463" sldId="297"/>
        </pc:sldMkLst>
        <pc:picChg chg="add mod">
          <ac:chgData name="Feracor, James" userId="84027bb8-3bf2-4d48-b8cd-9732617c25f2" providerId="ADAL" clId="{A38A4D00-6B00-40C4-A974-6C984785B024}" dt="2023-06-08T17:28:36.074" v="4172"/>
          <ac:picMkLst>
            <pc:docMk/>
            <pc:sldMk cId="953629463" sldId="297"/>
            <ac:picMk id="2" creationId="{BA8B8EE1-01F9-E83B-E634-8AE278A248AF}"/>
          </ac:picMkLst>
        </pc:picChg>
      </pc:sldChg>
      <pc:sldChg chg="addSp delSp modSp mod modNotesTx">
        <pc:chgData name="Feracor, James" userId="84027bb8-3bf2-4d48-b8cd-9732617c25f2" providerId="ADAL" clId="{A38A4D00-6B00-40C4-A974-6C984785B024}" dt="2023-06-12T02:14:18.477" v="18228" actId="20577"/>
        <pc:sldMkLst>
          <pc:docMk/>
          <pc:sldMk cId="750038955" sldId="298"/>
        </pc:sldMkLst>
        <pc:spChg chg="mod topLvl">
          <ac:chgData name="Feracor, James" userId="84027bb8-3bf2-4d48-b8cd-9732617c25f2" providerId="ADAL" clId="{A38A4D00-6B00-40C4-A974-6C984785B024}" dt="2023-06-12T02:10:06.700" v="17818" actId="165"/>
          <ac:spMkLst>
            <pc:docMk/>
            <pc:sldMk cId="750038955" sldId="298"/>
            <ac:spMk id="9" creationId="{903B4EBF-B083-68B3-44EE-59C799A5F963}"/>
          </ac:spMkLst>
        </pc:spChg>
        <pc:spChg chg="mod">
          <ac:chgData name="Feracor, James" userId="84027bb8-3bf2-4d48-b8cd-9732617c25f2" providerId="ADAL" clId="{A38A4D00-6B00-40C4-A974-6C984785B024}" dt="2023-06-12T02:03:28.981" v="17662" actId="1076"/>
          <ac:spMkLst>
            <pc:docMk/>
            <pc:sldMk cId="750038955" sldId="298"/>
            <ac:spMk id="11" creationId="{9C3503FD-1F3A-F4E2-C826-0B1DB8AD36AC}"/>
          </ac:spMkLst>
        </pc:spChg>
        <pc:spChg chg="add del mod">
          <ac:chgData name="Feracor, James" userId="84027bb8-3bf2-4d48-b8cd-9732617c25f2" providerId="ADAL" clId="{A38A4D00-6B00-40C4-A974-6C984785B024}" dt="2023-06-08T16:23:53.988" v="4060" actId="21"/>
          <ac:spMkLst>
            <pc:docMk/>
            <pc:sldMk cId="750038955" sldId="298"/>
            <ac:spMk id="18" creationId="{A9DC3FA8-2299-8CFD-AB51-5C655784507F}"/>
          </ac:spMkLst>
        </pc:spChg>
        <pc:spChg chg="mod">
          <ac:chgData name="Feracor, James" userId="84027bb8-3bf2-4d48-b8cd-9732617c25f2" providerId="ADAL" clId="{A38A4D00-6B00-40C4-A974-6C984785B024}" dt="2023-06-12T02:03:45.976" v="17677" actId="1076"/>
          <ac:spMkLst>
            <pc:docMk/>
            <pc:sldMk cId="750038955" sldId="298"/>
            <ac:spMk id="22" creationId="{2CFF8912-4CC8-CC29-DA79-F237D7C36C2C}"/>
          </ac:spMkLst>
        </pc:spChg>
        <pc:spChg chg="mod">
          <ac:chgData name="Feracor, James" userId="84027bb8-3bf2-4d48-b8cd-9732617c25f2" providerId="ADAL" clId="{A38A4D00-6B00-40C4-A974-6C984785B024}" dt="2023-06-08T16:24:59.527" v="4094" actId="1076"/>
          <ac:spMkLst>
            <pc:docMk/>
            <pc:sldMk cId="750038955" sldId="298"/>
            <ac:spMk id="23" creationId="{41041C62-09F8-9D6B-D0B1-41AAC09973BF}"/>
          </ac:spMkLst>
        </pc:spChg>
        <pc:spChg chg="add mod">
          <ac:chgData name="Feracor, James" userId="84027bb8-3bf2-4d48-b8cd-9732617c25f2" providerId="ADAL" clId="{A38A4D00-6B00-40C4-A974-6C984785B024}" dt="2023-06-12T02:03:59.347" v="17692" actId="1076"/>
          <ac:spMkLst>
            <pc:docMk/>
            <pc:sldMk cId="750038955" sldId="298"/>
            <ac:spMk id="24" creationId="{9267F557-9768-CF67-119F-74C5435A124F}"/>
          </ac:spMkLst>
        </pc:spChg>
        <pc:spChg chg="add mod">
          <ac:chgData name="Feracor, James" userId="84027bb8-3bf2-4d48-b8cd-9732617c25f2" providerId="ADAL" clId="{A38A4D00-6B00-40C4-A974-6C984785B024}" dt="2023-06-12T02:02:35.162" v="17652" actId="571"/>
          <ac:spMkLst>
            <pc:docMk/>
            <pc:sldMk cId="750038955" sldId="298"/>
            <ac:spMk id="25" creationId="{2B6AC7EA-C448-81FD-3B23-9A29DAFB31A5}"/>
          </ac:spMkLst>
        </pc:spChg>
        <pc:spChg chg="add del mod">
          <ac:chgData name="Feracor, James" userId="84027bb8-3bf2-4d48-b8cd-9732617c25f2" providerId="ADAL" clId="{A38A4D00-6B00-40C4-A974-6C984785B024}" dt="2023-06-08T16:23:53.988" v="4060" actId="21"/>
          <ac:spMkLst>
            <pc:docMk/>
            <pc:sldMk cId="750038955" sldId="298"/>
            <ac:spMk id="25" creationId="{5A18053C-E086-BC0B-51C1-7331282A1C79}"/>
          </ac:spMkLst>
        </pc:spChg>
        <pc:spChg chg="mod">
          <ac:chgData name="Feracor, James" userId="84027bb8-3bf2-4d48-b8cd-9732617c25f2" providerId="ADAL" clId="{A38A4D00-6B00-40C4-A974-6C984785B024}" dt="2023-06-12T02:02:14.403" v="17643" actId="1035"/>
          <ac:spMkLst>
            <pc:docMk/>
            <pc:sldMk cId="750038955" sldId="298"/>
            <ac:spMk id="26" creationId="{1FFE1B64-F64A-2418-9460-4CFA061A2566}"/>
          </ac:spMkLst>
        </pc:spChg>
        <pc:spChg chg="mod ord topLvl">
          <ac:chgData name="Feracor, James" userId="84027bb8-3bf2-4d48-b8cd-9732617c25f2" providerId="ADAL" clId="{A38A4D00-6B00-40C4-A974-6C984785B024}" dt="2023-06-12T02:10:06.700" v="17818" actId="165"/>
          <ac:spMkLst>
            <pc:docMk/>
            <pc:sldMk cId="750038955" sldId="298"/>
            <ac:spMk id="29" creationId="{6C6153B3-61B4-7138-C398-B5C9C2AB0D67}"/>
          </ac:spMkLst>
        </pc:spChg>
        <pc:spChg chg="mod">
          <ac:chgData name="Feracor, James" userId="84027bb8-3bf2-4d48-b8cd-9732617c25f2" providerId="ADAL" clId="{A38A4D00-6B00-40C4-A974-6C984785B024}" dt="2023-06-12T02:02:14.403" v="17643" actId="1035"/>
          <ac:spMkLst>
            <pc:docMk/>
            <pc:sldMk cId="750038955" sldId="298"/>
            <ac:spMk id="34" creationId="{28A81337-71F7-E614-831A-6E10DD38D9CE}"/>
          </ac:spMkLst>
        </pc:spChg>
        <pc:grpChg chg="add del mod">
          <ac:chgData name="Feracor, James" userId="84027bb8-3bf2-4d48-b8cd-9732617c25f2" providerId="ADAL" clId="{A38A4D00-6B00-40C4-A974-6C984785B024}" dt="2023-06-12T02:02:22.142" v="17647" actId="165"/>
          <ac:grpSpMkLst>
            <pc:docMk/>
            <pc:sldMk cId="750038955" sldId="298"/>
            <ac:grpSpMk id="5" creationId="{EA923771-0B25-0014-89B9-3680ACC220AC}"/>
          </ac:grpSpMkLst>
        </pc:grpChg>
        <pc:grpChg chg="add del mod">
          <ac:chgData name="Feracor, James" userId="84027bb8-3bf2-4d48-b8cd-9732617c25f2" providerId="ADAL" clId="{A38A4D00-6B00-40C4-A974-6C984785B024}" dt="2023-06-12T02:10:06.700" v="17818" actId="165"/>
          <ac:grpSpMkLst>
            <pc:docMk/>
            <pc:sldMk cId="750038955" sldId="298"/>
            <ac:grpSpMk id="37" creationId="{210238A3-4293-E0FA-4218-211023349898}"/>
          </ac:grpSpMkLst>
        </pc:grpChg>
        <pc:picChg chg="del mod topLvl">
          <ac:chgData name="Feracor, James" userId="84027bb8-3bf2-4d48-b8cd-9732617c25f2" providerId="ADAL" clId="{A38A4D00-6B00-40C4-A974-6C984785B024}" dt="2023-06-12T02:02:23.228" v="17648" actId="478"/>
          <ac:picMkLst>
            <pc:docMk/>
            <pc:sldMk cId="750038955" sldId="298"/>
            <ac:picMk id="3" creationId="{73D5B963-DFED-9F20-17AE-7407AA1ACDE2}"/>
          </ac:picMkLst>
        </pc:picChg>
        <pc:picChg chg="add del mod">
          <ac:chgData name="Feracor, James" userId="84027bb8-3bf2-4d48-b8cd-9732617c25f2" providerId="ADAL" clId="{A38A4D00-6B00-40C4-A974-6C984785B024}" dt="2023-06-12T02:01:33.201" v="17612" actId="478"/>
          <ac:picMkLst>
            <pc:docMk/>
            <pc:sldMk cId="750038955" sldId="298"/>
            <ac:picMk id="7" creationId="{CB3EEF71-59CC-9D38-3ACD-075462D8522D}"/>
          </ac:picMkLst>
        </pc:picChg>
        <pc:picChg chg="add mod ord topLvl modCrop">
          <ac:chgData name="Feracor, James" userId="84027bb8-3bf2-4d48-b8cd-9732617c25f2" providerId="ADAL" clId="{A38A4D00-6B00-40C4-A974-6C984785B024}" dt="2023-06-12T02:10:06.700" v="17818" actId="165"/>
          <ac:picMkLst>
            <pc:docMk/>
            <pc:sldMk cId="750038955" sldId="298"/>
            <ac:picMk id="10" creationId="{23A7FD82-3C72-7504-243C-52E7BE2A9B4C}"/>
          </ac:picMkLst>
        </pc:picChg>
        <pc:picChg chg="add del mod">
          <ac:chgData name="Feracor, James" userId="84027bb8-3bf2-4d48-b8cd-9732617c25f2" providerId="ADAL" clId="{A38A4D00-6B00-40C4-A974-6C984785B024}" dt="2023-06-08T16:23:53.988" v="4060" actId="21"/>
          <ac:picMkLst>
            <pc:docMk/>
            <pc:sldMk cId="750038955" sldId="298"/>
            <ac:picMk id="16" creationId="{03BB24F9-3C27-C06E-0518-1D799634890C}"/>
          </ac:picMkLst>
        </pc:picChg>
        <pc:picChg chg="add mod">
          <ac:chgData name="Feracor, James" userId="84027bb8-3bf2-4d48-b8cd-9732617c25f2" providerId="ADAL" clId="{A38A4D00-6B00-40C4-A974-6C984785B024}" dt="2023-06-12T02:02:35.162" v="17652" actId="571"/>
          <ac:picMkLst>
            <pc:docMk/>
            <pc:sldMk cId="750038955" sldId="298"/>
            <ac:picMk id="18" creationId="{4B48581B-B920-6C7D-1C32-89A17CCF7E05}"/>
          </ac:picMkLst>
        </pc:picChg>
        <pc:picChg chg="mod modCrop">
          <ac:chgData name="Feracor, James" userId="84027bb8-3bf2-4d48-b8cd-9732617c25f2" providerId="ADAL" clId="{A38A4D00-6B00-40C4-A974-6C984785B024}" dt="2023-06-08T16:24:37.286" v="4069" actId="1076"/>
          <ac:picMkLst>
            <pc:docMk/>
            <pc:sldMk cId="750038955" sldId="298"/>
            <ac:picMk id="20" creationId="{F4B69C77-A9E9-F1E6-0A14-3A9888390BE8}"/>
          </ac:picMkLst>
        </pc:picChg>
        <pc:picChg chg="mod modCrop">
          <ac:chgData name="Feracor, James" userId="84027bb8-3bf2-4d48-b8cd-9732617c25f2" providerId="ADAL" clId="{A38A4D00-6B00-40C4-A974-6C984785B024}" dt="2023-06-12T02:04:04.958" v="17694" actId="1076"/>
          <ac:picMkLst>
            <pc:docMk/>
            <pc:sldMk cId="750038955" sldId="298"/>
            <ac:picMk id="28" creationId="{2877C65F-52F0-7B44-6197-E56168D02692}"/>
          </ac:picMkLst>
        </pc:picChg>
        <pc:picChg chg="add mod">
          <ac:chgData name="Feracor, James" userId="84027bb8-3bf2-4d48-b8cd-9732617c25f2" providerId="ADAL" clId="{A38A4D00-6B00-40C4-A974-6C984785B024}" dt="2023-06-08T17:28:27.209" v="4170"/>
          <ac:picMkLst>
            <pc:docMk/>
            <pc:sldMk cId="750038955" sldId="298"/>
            <ac:picMk id="33" creationId="{5B7D3D9C-67A3-F87E-A8A6-0736E17E53BE}"/>
          </ac:picMkLst>
        </pc:picChg>
        <pc:cxnChg chg="mod">
          <ac:chgData name="Feracor, James" userId="84027bb8-3bf2-4d48-b8cd-9732617c25f2" providerId="ADAL" clId="{A38A4D00-6B00-40C4-A974-6C984785B024}" dt="2023-06-12T02:03:41.498" v="17676" actId="1038"/>
          <ac:cxnSpMkLst>
            <pc:docMk/>
            <pc:sldMk cId="750038955" sldId="298"/>
            <ac:cxnSpMk id="12" creationId="{88759C55-A03E-87DA-DA91-113F5273B5F4}"/>
          </ac:cxnSpMkLst>
        </pc:cxnChg>
        <pc:cxnChg chg="mod">
          <ac:chgData name="Feracor, James" userId="84027bb8-3bf2-4d48-b8cd-9732617c25f2" providerId="ADAL" clId="{A38A4D00-6B00-40C4-A974-6C984785B024}" dt="2023-06-12T02:04:04.958" v="17694" actId="1076"/>
          <ac:cxnSpMkLst>
            <pc:docMk/>
            <pc:sldMk cId="750038955" sldId="298"/>
            <ac:cxnSpMk id="30" creationId="{A90CC423-0608-1531-9A3D-D2AABAC0F1E9}"/>
          </ac:cxnSpMkLst>
        </pc:cxnChg>
      </pc:sldChg>
      <pc:sldChg chg="addSp delSp modSp mod">
        <pc:chgData name="Feracor, James" userId="84027bb8-3bf2-4d48-b8cd-9732617c25f2" providerId="ADAL" clId="{A38A4D00-6B00-40C4-A974-6C984785B024}" dt="2023-06-12T04:51:50.733" v="20637" actId="20577"/>
        <pc:sldMkLst>
          <pc:docMk/>
          <pc:sldMk cId="1652773623" sldId="299"/>
        </pc:sldMkLst>
        <pc:spChg chg="mod">
          <ac:chgData name="Feracor, James" userId="84027bb8-3bf2-4d48-b8cd-9732617c25f2" providerId="ADAL" clId="{A38A4D00-6B00-40C4-A974-6C984785B024}" dt="2023-06-12T04:51:08.500" v="20613" actId="20577"/>
          <ac:spMkLst>
            <pc:docMk/>
            <pc:sldMk cId="1652773623" sldId="299"/>
            <ac:spMk id="2" creationId="{FD5D4D84-0B43-E356-E290-F7F18B7C4C70}"/>
          </ac:spMkLst>
        </pc:spChg>
        <pc:spChg chg="add mod">
          <ac:chgData name="Feracor, James" userId="84027bb8-3bf2-4d48-b8cd-9732617c25f2" providerId="ADAL" clId="{A38A4D00-6B00-40C4-A974-6C984785B024}" dt="2023-06-12T04:51:50.733" v="20637" actId="20577"/>
          <ac:spMkLst>
            <pc:docMk/>
            <pc:sldMk cId="1652773623" sldId="299"/>
            <ac:spMk id="3" creationId="{C8623121-9C98-5440-299F-4A9813C37996}"/>
          </ac:spMkLst>
        </pc:spChg>
        <pc:spChg chg="add del mod ord">
          <ac:chgData name="Feracor, James" userId="84027bb8-3bf2-4d48-b8cd-9732617c25f2" providerId="ADAL" clId="{A38A4D00-6B00-40C4-A974-6C984785B024}" dt="2023-06-08T17:56:09.564" v="5577" actId="478"/>
          <ac:spMkLst>
            <pc:docMk/>
            <pc:sldMk cId="1652773623" sldId="299"/>
            <ac:spMk id="4" creationId="{F28D0A89-EB8A-7610-165C-4066A723F927}"/>
          </ac:spMkLst>
        </pc:spChg>
        <pc:spChg chg="add del mod">
          <ac:chgData name="Feracor, James" userId="84027bb8-3bf2-4d48-b8cd-9732617c25f2" providerId="ADAL" clId="{A38A4D00-6B00-40C4-A974-6C984785B024}" dt="2023-06-08T17:56:08.158" v="5576" actId="478"/>
          <ac:spMkLst>
            <pc:docMk/>
            <pc:sldMk cId="1652773623" sldId="299"/>
            <ac:spMk id="5" creationId="{EE44BDE7-D85B-AF19-973D-8A925C56D0DF}"/>
          </ac:spMkLst>
        </pc:spChg>
        <pc:spChg chg="mod">
          <ac:chgData name="Feracor, James" userId="84027bb8-3bf2-4d48-b8cd-9732617c25f2" providerId="ADAL" clId="{A38A4D00-6B00-40C4-A974-6C984785B024}" dt="2023-06-08T17:47:02.163" v="4577" actId="6549"/>
          <ac:spMkLst>
            <pc:docMk/>
            <pc:sldMk cId="1652773623" sldId="299"/>
            <ac:spMk id="23" creationId="{62D220D1-2663-C449-0BFE-6AB8C246852B}"/>
          </ac:spMkLst>
        </pc:spChg>
      </pc:sldChg>
      <pc:sldChg chg="addSp delSp modSp mod ord modNotesTx">
        <pc:chgData name="Feracor, James" userId="84027bb8-3bf2-4d48-b8cd-9732617c25f2" providerId="ADAL" clId="{A38A4D00-6B00-40C4-A974-6C984785B024}" dt="2023-06-12T04:39:06.262" v="20413" actId="20577"/>
        <pc:sldMkLst>
          <pc:docMk/>
          <pc:sldMk cId="2845077126" sldId="301"/>
        </pc:sldMkLst>
        <pc:spChg chg="add mod">
          <ac:chgData name="Feracor, James" userId="84027bb8-3bf2-4d48-b8cd-9732617c25f2" providerId="ADAL" clId="{A38A4D00-6B00-40C4-A974-6C984785B024}" dt="2023-06-08T17:35:15.096" v="4481" actId="164"/>
          <ac:spMkLst>
            <pc:docMk/>
            <pc:sldMk cId="2845077126" sldId="301"/>
            <ac:spMk id="2" creationId="{CCE9B29B-479F-9504-47CA-C7C24ECCFB37}"/>
          </ac:spMkLst>
        </pc:spChg>
        <pc:spChg chg="add mod">
          <ac:chgData name="Feracor, James" userId="84027bb8-3bf2-4d48-b8cd-9732617c25f2" providerId="ADAL" clId="{A38A4D00-6B00-40C4-A974-6C984785B024}" dt="2023-06-12T00:17:33.189" v="12607"/>
          <ac:spMkLst>
            <pc:docMk/>
            <pc:sldMk cId="2845077126" sldId="301"/>
            <ac:spMk id="3" creationId="{21AC9074-D59B-CD76-4B1A-55B89F25C8D3}"/>
          </ac:spMkLst>
        </pc:spChg>
        <pc:spChg chg="add mod">
          <ac:chgData name="Feracor, James" userId="84027bb8-3bf2-4d48-b8cd-9732617c25f2" providerId="ADAL" clId="{A38A4D00-6B00-40C4-A974-6C984785B024}" dt="2023-06-08T17:35:15.096" v="4481" actId="164"/>
          <ac:spMkLst>
            <pc:docMk/>
            <pc:sldMk cId="2845077126" sldId="301"/>
            <ac:spMk id="3" creationId="{6F62322C-D4B9-DC44-0A48-6F0D2B97C0E7}"/>
          </ac:spMkLst>
        </pc:spChg>
        <pc:spChg chg="add mod">
          <ac:chgData name="Feracor, James" userId="84027bb8-3bf2-4d48-b8cd-9732617c25f2" providerId="ADAL" clId="{A38A4D00-6B00-40C4-A974-6C984785B024}" dt="2023-06-08T17:35:15.096" v="4481" actId="164"/>
          <ac:spMkLst>
            <pc:docMk/>
            <pc:sldMk cId="2845077126" sldId="301"/>
            <ac:spMk id="5" creationId="{0D7C878D-2AEE-CDBD-63F1-BB4B2441517F}"/>
          </ac:spMkLst>
        </pc:spChg>
        <pc:spChg chg="add mod">
          <ac:chgData name="Feracor, James" userId="84027bb8-3bf2-4d48-b8cd-9732617c25f2" providerId="ADAL" clId="{A38A4D00-6B00-40C4-A974-6C984785B024}" dt="2023-06-12T00:17:40.702" v="12608" actId="164"/>
          <ac:spMkLst>
            <pc:docMk/>
            <pc:sldMk cId="2845077126" sldId="301"/>
            <ac:spMk id="5" creationId="{95AF275F-6E05-C17A-39CA-BC426A1F0D4C}"/>
          </ac:spMkLst>
        </pc:spChg>
        <pc:spChg chg="add mod">
          <ac:chgData name="Feracor, James" userId="84027bb8-3bf2-4d48-b8cd-9732617c25f2" providerId="ADAL" clId="{A38A4D00-6B00-40C4-A974-6C984785B024}" dt="2023-06-08T17:35:15.096" v="4481" actId="164"/>
          <ac:spMkLst>
            <pc:docMk/>
            <pc:sldMk cId="2845077126" sldId="301"/>
            <ac:spMk id="7" creationId="{75274933-623F-56AC-F2C8-29D3288A7DFB}"/>
          </ac:spMkLst>
        </pc:spChg>
        <pc:spChg chg="add mod">
          <ac:chgData name="Feracor, James" userId="84027bb8-3bf2-4d48-b8cd-9732617c25f2" providerId="ADAL" clId="{A38A4D00-6B00-40C4-A974-6C984785B024}" dt="2023-06-12T00:17:40.702" v="12608" actId="164"/>
          <ac:spMkLst>
            <pc:docMk/>
            <pc:sldMk cId="2845077126" sldId="301"/>
            <ac:spMk id="7" creationId="{D1FB6C62-1AD2-8293-27C1-DD7791B1CB77}"/>
          </ac:spMkLst>
        </pc:spChg>
        <pc:spChg chg="mod">
          <ac:chgData name="Feracor, James" userId="84027bb8-3bf2-4d48-b8cd-9732617c25f2" providerId="ADAL" clId="{A38A4D00-6B00-40C4-A974-6C984785B024}" dt="2023-06-09T17:35:56.386" v="9546" actId="14100"/>
          <ac:spMkLst>
            <pc:docMk/>
            <pc:sldMk cId="2845077126" sldId="301"/>
            <ac:spMk id="8" creationId="{FDBF5207-CB2D-D8C0-D95A-047C952A2F1C}"/>
          </ac:spMkLst>
        </pc:spChg>
        <pc:spChg chg="add mod">
          <ac:chgData name="Feracor, James" userId="84027bb8-3bf2-4d48-b8cd-9732617c25f2" providerId="ADAL" clId="{A38A4D00-6B00-40C4-A974-6C984785B024}" dt="2023-06-12T00:17:33.189" v="12607"/>
          <ac:spMkLst>
            <pc:docMk/>
            <pc:sldMk cId="2845077126" sldId="301"/>
            <ac:spMk id="9" creationId="{575DD7B1-DB84-7431-A613-9F70A1EF5AD5}"/>
          </ac:spMkLst>
        </pc:spChg>
        <pc:spChg chg="add mod">
          <ac:chgData name="Feracor, James" userId="84027bb8-3bf2-4d48-b8cd-9732617c25f2" providerId="ADAL" clId="{A38A4D00-6B00-40C4-A974-6C984785B024}" dt="2023-06-08T17:35:15.096" v="4481" actId="164"/>
          <ac:spMkLst>
            <pc:docMk/>
            <pc:sldMk cId="2845077126" sldId="301"/>
            <ac:spMk id="9" creationId="{E556AE58-C43E-9D8E-F0EE-19331AF0D6A0}"/>
          </ac:spMkLst>
        </pc:spChg>
        <pc:spChg chg="add mod">
          <ac:chgData name="Feracor, James" userId="84027bb8-3bf2-4d48-b8cd-9732617c25f2" providerId="ADAL" clId="{A38A4D00-6B00-40C4-A974-6C984785B024}" dt="2023-06-08T17:35:15.096" v="4481" actId="164"/>
          <ac:spMkLst>
            <pc:docMk/>
            <pc:sldMk cId="2845077126" sldId="301"/>
            <ac:spMk id="12" creationId="{40FD6F02-745E-C53D-3964-9482B19BB6E5}"/>
          </ac:spMkLst>
        </pc:spChg>
        <pc:spChg chg="add mod">
          <ac:chgData name="Feracor, James" userId="84027bb8-3bf2-4d48-b8cd-9732617c25f2" providerId="ADAL" clId="{A38A4D00-6B00-40C4-A974-6C984785B024}" dt="2023-06-12T00:17:40.702" v="12608" actId="164"/>
          <ac:spMkLst>
            <pc:docMk/>
            <pc:sldMk cId="2845077126" sldId="301"/>
            <ac:spMk id="12" creationId="{A34A5D9C-3218-7622-88A2-6133A12EFFB9}"/>
          </ac:spMkLst>
        </pc:spChg>
        <pc:spChg chg="add mod">
          <ac:chgData name="Feracor, James" userId="84027bb8-3bf2-4d48-b8cd-9732617c25f2" providerId="ADAL" clId="{A38A4D00-6B00-40C4-A974-6C984785B024}" dt="2023-06-12T00:17:33.189" v="12607"/>
          <ac:spMkLst>
            <pc:docMk/>
            <pc:sldMk cId="2845077126" sldId="301"/>
            <ac:spMk id="14" creationId="{705C1169-9854-B694-998B-E45F48AA7667}"/>
          </ac:spMkLst>
        </pc:spChg>
        <pc:spChg chg="add mod">
          <ac:chgData name="Feracor, James" userId="84027bb8-3bf2-4d48-b8cd-9732617c25f2" providerId="ADAL" clId="{A38A4D00-6B00-40C4-A974-6C984785B024}" dt="2023-06-12T00:17:33.189" v="12607"/>
          <ac:spMkLst>
            <pc:docMk/>
            <pc:sldMk cId="2845077126" sldId="301"/>
            <ac:spMk id="16" creationId="{1B082689-CE2F-F869-D3BE-007C5DBCF5B1}"/>
          </ac:spMkLst>
        </pc:spChg>
        <pc:spChg chg="add mod">
          <ac:chgData name="Feracor, James" userId="84027bb8-3bf2-4d48-b8cd-9732617c25f2" providerId="ADAL" clId="{A38A4D00-6B00-40C4-A974-6C984785B024}" dt="2023-06-12T00:17:33.189" v="12607"/>
          <ac:spMkLst>
            <pc:docMk/>
            <pc:sldMk cId="2845077126" sldId="301"/>
            <ac:spMk id="18" creationId="{792CA305-AA89-7BF2-5F3E-F1CB013EDC3A}"/>
          </ac:spMkLst>
        </pc:spChg>
        <pc:spChg chg="add mod">
          <ac:chgData name="Feracor, James" userId="84027bb8-3bf2-4d48-b8cd-9732617c25f2" providerId="ADAL" clId="{A38A4D00-6B00-40C4-A974-6C984785B024}" dt="2023-06-12T00:17:33.189" v="12607"/>
          <ac:spMkLst>
            <pc:docMk/>
            <pc:sldMk cId="2845077126" sldId="301"/>
            <ac:spMk id="20" creationId="{BFBE7DAD-9FB4-4998-BBB8-0FC5C7F7C972}"/>
          </ac:spMkLst>
        </pc:spChg>
        <pc:grpChg chg="add del mod">
          <ac:chgData name="Feracor, James" userId="84027bb8-3bf2-4d48-b8cd-9732617c25f2" providerId="ADAL" clId="{A38A4D00-6B00-40C4-A974-6C984785B024}" dt="2023-06-08T17:35:16.659" v="4483" actId="21"/>
          <ac:grpSpMkLst>
            <pc:docMk/>
            <pc:sldMk cId="2845077126" sldId="301"/>
            <ac:grpSpMk id="14" creationId="{FD9FC403-CCA2-DC82-CE9F-F1857AEB9BFD}"/>
          </ac:grpSpMkLst>
        </pc:grpChg>
        <pc:grpChg chg="add mod">
          <ac:chgData name="Feracor, James" userId="84027bb8-3bf2-4d48-b8cd-9732617c25f2" providerId="ADAL" clId="{A38A4D00-6B00-40C4-A974-6C984785B024}" dt="2023-06-12T00:17:49.714" v="12612" actId="1076"/>
          <ac:grpSpMkLst>
            <pc:docMk/>
            <pc:sldMk cId="2845077126" sldId="301"/>
            <ac:grpSpMk id="22" creationId="{4B0AD565-6B0A-998D-274A-9E98FF21BFB2}"/>
          </ac:grpSpMkLst>
        </pc:grpChg>
        <pc:picChg chg="add del mod">
          <ac:chgData name="Feracor, James" userId="84027bb8-3bf2-4d48-b8cd-9732617c25f2" providerId="ADAL" clId="{A38A4D00-6B00-40C4-A974-6C984785B024}" dt="2023-06-09T17:32:23.504" v="9513" actId="478"/>
          <ac:picMkLst>
            <pc:docMk/>
            <pc:sldMk cId="2845077126" sldId="301"/>
            <ac:picMk id="2" creationId="{2E52E325-AC3F-9D72-3E37-5B70B2AB0779}"/>
          </ac:picMkLst>
        </pc:picChg>
        <pc:picChg chg="add mod">
          <ac:chgData name="Feracor, James" userId="84027bb8-3bf2-4d48-b8cd-9732617c25f2" providerId="ADAL" clId="{A38A4D00-6B00-40C4-A974-6C984785B024}" dt="2023-06-12T00:08:45.528" v="11996"/>
          <ac:picMkLst>
            <pc:docMk/>
            <pc:sldMk cId="2845077126" sldId="301"/>
            <ac:picMk id="2" creationId="{FB6A9E90-9082-A79B-6EE9-B2DCCDAD6F98}"/>
          </ac:picMkLst>
        </pc:picChg>
        <pc:picChg chg="add del mod">
          <ac:chgData name="Feracor, James" userId="84027bb8-3bf2-4d48-b8cd-9732617c25f2" providerId="ADAL" clId="{A38A4D00-6B00-40C4-A974-6C984785B024}" dt="2023-06-09T17:33:45.001" v="9516" actId="478"/>
          <ac:picMkLst>
            <pc:docMk/>
            <pc:sldMk cId="2845077126" sldId="301"/>
            <ac:picMk id="3" creationId="{6CA07BDC-50B5-E621-A79C-408A3A2D36E6}"/>
          </ac:picMkLst>
        </pc:picChg>
        <pc:picChg chg="mod ord">
          <ac:chgData name="Feracor, James" userId="84027bb8-3bf2-4d48-b8cd-9732617c25f2" providerId="ADAL" clId="{A38A4D00-6B00-40C4-A974-6C984785B024}" dt="2023-06-12T00:17:40.702" v="12608" actId="164"/>
          <ac:picMkLst>
            <pc:docMk/>
            <pc:sldMk cId="2845077126" sldId="301"/>
            <ac:picMk id="4" creationId="{8B5C05CE-ED4E-C278-4775-82CABA48D9AA}"/>
          </ac:picMkLst>
        </pc:picChg>
        <pc:picChg chg="add del mod">
          <ac:chgData name="Feracor, James" userId="84027bb8-3bf2-4d48-b8cd-9732617c25f2" providerId="ADAL" clId="{A38A4D00-6B00-40C4-A974-6C984785B024}" dt="2023-06-09T17:35:18.225" v="9535"/>
          <ac:picMkLst>
            <pc:docMk/>
            <pc:sldMk cId="2845077126" sldId="301"/>
            <ac:picMk id="9" creationId="{482A8BBC-13E1-0B8E-B6F5-C51882FF189E}"/>
          </ac:picMkLst>
        </pc:picChg>
        <pc:picChg chg="mod modCrop">
          <ac:chgData name="Feracor, James" userId="84027bb8-3bf2-4d48-b8cd-9732617c25f2" providerId="ADAL" clId="{A38A4D00-6B00-40C4-A974-6C984785B024}" dt="2023-06-09T17:35:53.850" v="9545" actId="1076"/>
          <ac:picMkLst>
            <pc:docMk/>
            <pc:sldMk cId="2845077126" sldId="301"/>
            <ac:picMk id="10" creationId="{382ABC11-F649-985F-1594-5FE7AE3D5D48}"/>
          </ac:picMkLst>
        </pc:picChg>
      </pc:sldChg>
      <pc:sldChg chg="addSp modSp mod ord">
        <pc:chgData name="Feracor, James" userId="84027bb8-3bf2-4d48-b8cd-9732617c25f2" providerId="ADAL" clId="{A38A4D00-6B00-40C4-A974-6C984785B024}" dt="2023-06-12T04:40:37.697" v="20420"/>
        <pc:sldMkLst>
          <pc:docMk/>
          <pc:sldMk cId="4108929972" sldId="302"/>
        </pc:sldMkLst>
        <pc:spChg chg="add mod">
          <ac:chgData name="Feracor, James" userId="84027bb8-3bf2-4d48-b8cd-9732617c25f2" providerId="ADAL" clId="{A38A4D00-6B00-40C4-A974-6C984785B024}" dt="2023-06-07T17:22:22.210" v="1299" actId="20577"/>
          <ac:spMkLst>
            <pc:docMk/>
            <pc:sldMk cId="4108929972" sldId="302"/>
            <ac:spMk id="4" creationId="{623CF2AB-5F7F-6859-4A14-6EEB615D2767}"/>
          </ac:spMkLst>
        </pc:spChg>
        <pc:spChg chg="add mod">
          <ac:chgData name="Feracor, James" userId="84027bb8-3bf2-4d48-b8cd-9732617c25f2" providerId="ADAL" clId="{A38A4D00-6B00-40C4-A974-6C984785B024}" dt="2023-06-07T17:22:24.890" v="1305" actId="20577"/>
          <ac:spMkLst>
            <pc:docMk/>
            <pc:sldMk cId="4108929972" sldId="302"/>
            <ac:spMk id="5" creationId="{88DE5E73-6B06-965F-6CFE-BFEA4EFE94D8}"/>
          </ac:spMkLst>
        </pc:spChg>
        <pc:spChg chg="add mod">
          <ac:chgData name="Feracor, James" userId="84027bb8-3bf2-4d48-b8cd-9732617c25f2" providerId="ADAL" clId="{A38A4D00-6B00-40C4-A974-6C984785B024}" dt="2023-06-07T17:22:30.597" v="1316" actId="20577"/>
          <ac:spMkLst>
            <pc:docMk/>
            <pc:sldMk cId="4108929972" sldId="302"/>
            <ac:spMk id="7" creationId="{6E39767E-C284-37C5-7D02-D69A270CC2FA}"/>
          </ac:spMkLst>
        </pc:spChg>
        <pc:spChg chg="add mod">
          <ac:chgData name="Feracor, James" userId="84027bb8-3bf2-4d48-b8cd-9732617c25f2" providerId="ADAL" clId="{A38A4D00-6B00-40C4-A974-6C984785B024}" dt="2023-06-07T17:22:00.842" v="1273"/>
          <ac:spMkLst>
            <pc:docMk/>
            <pc:sldMk cId="4108929972" sldId="302"/>
            <ac:spMk id="8" creationId="{00FF6D82-40CB-B3C5-484F-F5812E7A5663}"/>
          </ac:spMkLst>
        </pc:spChg>
        <pc:spChg chg="add mod">
          <ac:chgData name="Feracor, James" userId="84027bb8-3bf2-4d48-b8cd-9732617c25f2" providerId="ADAL" clId="{A38A4D00-6B00-40C4-A974-6C984785B024}" dt="2023-06-07T17:22:33.972" v="1325" actId="20577"/>
          <ac:spMkLst>
            <pc:docMk/>
            <pc:sldMk cId="4108929972" sldId="302"/>
            <ac:spMk id="9" creationId="{918BE90E-8067-3C32-CE60-AF9D2318B0D8}"/>
          </ac:spMkLst>
        </pc:spChg>
        <pc:spChg chg="add mod">
          <ac:chgData name="Feracor, James" userId="84027bb8-3bf2-4d48-b8cd-9732617c25f2" providerId="ADAL" clId="{A38A4D00-6B00-40C4-A974-6C984785B024}" dt="2023-06-07T17:49:14.440" v="2861"/>
          <ac:spMkLst>
            <pc:docMk/>
            <pc:sldMk cId="4108929972" sldId="302"/>
            <ac:spMk id="10" creationId="{F9B1819D-0AC7-96BD-240C-532F5008720A}"/>
          </ac:spMkLst>
        </pc:spChg>
        <pc:spChg chg="add mod">
          <ac:chgData name="Feracor, James" userId="84027bb8-3bf2-4d48-b8cd-9732617c25f2" providerId="ADAL" clId="{A38A4D00-6B00-40C4-A974-6C984785B024}" dt="2023-06-08T23:32:06.083" v="7935" actId="14100"/>
          <ac:spMkLst>
            <pc:docMk/>
            <pc:sldMk cId="4108929972" sldId="302"/>
            <ac:spMk id="11" creationId="{48AC8E27-6BDA-F860-46BC-B1D49E1E294B}"/>
          </ac:spMkLst>
        </pc:spChg>
        <pc:spChg chg="mod">
          <ac:chgData name="Feracor, James" userId="84027bb8-3bf2-4d48-b8cd-9732617c25f2" providerId="ADAL" clId="{A38A4D00-6B00-40C4-A974-6C984785B024}" dt="2023-06-09T17:36:42.786" v="9551" actId="20577"/>
          <ac:spMkLst>
            <pc:docMk/>
            <pc:sldMk cId="4108929972" sldId="302"/>
            <ac:spMk id="23" creationId="{62D220D1-2663-C449-0BFE-6AB8C246852B}"/>
          </ac:spMkLst>
        </pc:spChg>
        <pc:picChg chg="add mod">
          <ac:chgData name="Feracor, James" userId="84027bb8-3bf2-4d48-b8cd-9732617c25f2" providerId="ADAL" clId="{A38A4D00-6B00-40C4-A974-6C984785B024}" dt="2023-06-07T17:03:31.173" v="519"/>
          <ac:picMkLst>
            <pc:docMk/>
            <pc:sldMk cId="4108929972" sldId="302"/>
            <ac:picMk id="2" creationId="{EEB724FE-009B-3486-F8B5-7F846126BB1F}"/>
          </ac:picMkLst>
        </pc:picChg>
        <pc:picChg chg="mod">
          <ac:chgData name="Feracor, James" userId="84027bb8-3bf2-4d48-b8cd-9732617c25f2" providerId="ADAL" clId="{A38A4D00-6B00-40C4-A974-6C984785B024}" dt="2023-06-07T17:22:10.938" v="1278" actId="1076"/>
          <ac:picMkLst>
            <pc:docMk/>
            <pc:sldMk cId="4108929972" sldId="302"/>
            <ac:picMk id="3" creationId="{5E1FF121-9FC6-00A2-72B9-E2845633C8DD}"/>
          </ac:picMkLst>
        </pc:picChg>
      </pc:sldChg>
      <pc:sldChg chg="addSp delSp modSp mod ord">
        <pc:chgData name="Feracor, James" userId="84027bb8-3bf2-4d48-b8cd-9732617c25f2" providerId="ADAL" clId="{A38A4D00-6B00-40C4-A974-6C984785B024}" dt="2023-06-12T04:40:37.697" v="20420"/>
        <pc:sldMkLst>
          <pc:docMk/>
          <pc:sldMk cId="320502252" sldId="303"/>
        </pc:sldMkLst>
        <pc:spChg chg="add mod">
          <ac:chgData name="Feracor, James" userId="84027bb8-3bf2-4d48-b8cd-9732617c25f2" providerId="ADAL" clId="{A38A4D00-6B00-40C4-A974-6C984785B024}" dt="2023-06-07T17:21:43.954" v="1255" actId="20577"/>
          <ac:spMkLst>
            <pc:docMk/>
            <pc:sldMk cId="320502252" sldId="303"/>
            <ac:spMk id="4" creationId="{86CD01CE-BE8A-B57B-EB89-2472165896A6}"/>
          </ac:spMkLst>
        </pc:spChg>
        <pc:spChg chg="add mod">
          <ac:chgData name="Feracor, James" userId="84027bb8-3bf2-4d48-b8cd-9732617c25f2" providerId="ADAL" clId="{A38A4D00-6B00-40C4-A974-6C984785B024}" dt="2023-06-07T17:21:48.055" v="1261" actId="20577"/>
          <ac:spMkLst>
            <pc:docMk/>
            <pc:sldMk cId="320502252" sldId="303"/>
            <ac:spMk id="5" creationId="{587D7098-FA80-B391-9EFE-1BFF995003B9}"/>
          </ac:spMkLst>
        </pc:spChg>
        <pc:spChg chg="add mod">
          <ac:chgData name="Feracor, James" userId="84027bb8-3bf2-4d48-b8cd-9732617c25f2" providerId="ADAL" clId="{A38A4D00-6B00-40C4-A974-6C984785B024}" dt="2023-06-07T17:21:52.028" v="1272" actId="20577"/>
          <ac:spMkLst>
            <pc:docMk/>
            <pc:sldMk cId="320502252" sldId="303"/>
            <ac:spMk id="7" creationId="{1EA41B43-F89C-391F-9422-4F24BDCF35EB}"/>
          </ac:spMkLst>
        </pc:spChg>
        <pc:spChg chg="add mod">
          <ac:chgData name="Feracor, James" userId="84027bb8-3bf2-4d48-b8cd-9732617c25f2" providerId="ADAL" clId="{A38A4D00-6B00-40C4-A974-6C984785B024}" dt="2023-06-07T17:20:58.905" v="1215" actId="1076"/>
          <ac:spMkLst>
            <pc:docMk/>
            <pc:sldMk cId="320502252" sldId="303"/>
            <ac:spMk id="8" creationId="{1DB2E536-A7BE-469A-CCF1-FF1BFDAB5D8F}"/>
          </ac:spMkLst>
        </pc:spChg>
        <pc:spChg chg="add del mod">
          <ac:chgData name="Feracor, James" userId="84027bb8-3bf2-4d48-b8cd-9732617c25f2" providerId="ADAL" clId="{A38A4D00-6B00-40C4-A974-6C984785B024}" dt="2023-06-07T17:21:24.288" v="1222"/>
          <ac:spMkLst>
            <pc:docMk/>
            <pc:sldMk cId="320502252" sldId="303"/>
            <ac:spMk id="9" creationId="{4BB76751-E4A6-33E4-C703-9D925981770C}"/>
          </ac:spMkLst>
        </pc:spChg>
        <pc:spChg chg="add del mod">
          <ac:chgData name="Feracor, James" userId="84027bb8-3bf2-4d48-b8cd-9732617c25f2" providerId="ADAL" clId="{A38A4D00-6B00-40C4-A974-6C984785B024}" dt="2023-06-07T17:21:24.288" v="1222"/>
          <ac:spMkLst>
            <pc:docMk/>
            <pc:sldMk cId="320502252" sldId="303"/>
            <ac:spMk id="10" creationId="{B1642F7B-2AD6-411D-0E98-5AFC3750B886}"/>
          </ac:spMkLst>
        </pc:spChg>
        <pc:spChg chg="add del mod">
          <ac:chgData name="Feracor, James" userId="84027bb8-3bf2-4d48-b8cd-9732617c25f2" providerId="ADAL" clId="{A38A4D00-6B00-40C4-A974-6C984785B024}" dt="2023-06-07T17:21:24.288" v="1222"/>
          <ac:spMkLst>
            <pc:docMk/>
            <pc:sldMk cId="320502252" sldId="303"/>
            <ac:spMk id="11" creationId="{5F9F37E5-937C-6549-127B-A6DA2142E005}"/>
          </ac:spMkLst>
        </pc:spChg>
        <pc:spChg chg="add del mod">
          <ac:chgData name="Feracor, James" userId="84027bb8-3bf2-4d48-b8cd-9732617c25f2" providerId="ADAL" clId="{A38A4D00-6B00-40C4-A974-6C984785B024}" dt="2023-06-07T17:21:24.288" v="1222"/>
          <ac:spMkLst>
            <pc:docMk/>
            <pc:sldMk cId="320502252" sldId="303"/>
            <ac:spMk id="12" creationId="{F8898876-9328-D381-C2CF-E3319FF9D3FA}"/>
          </ac:spMkLst>
        </pc:spChg>
        <pc:spChg chg="add mod">
          <ac:chgData name="Feracor, James" userId="84027bb8-3bf2-4d48-b8cd-9732617c25f2" providerId="ADAL" clId="{A38A4D00-6B00-40C4-A974-6C984785B024}" dt="2023-06-07T17:21:38.869" v="1241" actId="20577"/>
          <ac:spMkLst>
            <pc:docMk/>
            <pc:sldMk cId="320502252" sldId="303"/>
            <ac:spMk id="14" creationId="{855BFCD5-9187-D844-1C4C-B2A409293E50}"/>
          </ac:spMkLst>
        </pc:spChg>
        <pc:spChg chg="add del mod">
          <ac:chgData name="Feracor, James" userId="84027bb8-3bf2-4d48-b8cd-9732617c25f2" providerId="ADAL" clId="{A38A4D00-6B00-40C4-A974-6C984785B024}" dt="2023-06-07T17:49:06.621" v="2858"/>
          <ac:spMkLst>
            <pc:docMk/>
            <pc:sldMk cId="320502252" sldId="303"/>
            <ac:spMk id="16" creationId="{01B9FA81-8336-E2F5-7024-9E91DE0ED235}"/>
          </ac:spMkLst>
        </pc:spChg>
        <pc:spChg chg="add mod">
          <ac:chgData name="Feracor, James" userId="84027bb8-3bf2-4d48-b8cd-9732617c25f2" providerId="ADAL" clId="{A38A4D00-6B00-40C4-A974-6C984785B024}" dt="2023-06-07T17:49:12.733" v="2860"/>
          <ac:spMkLst>
            <pc:docMk/>
            <pc:sldMk cId="320502252" sldId="303"/>
            <ac:spMk id="18" creationId="{E8A24C1C-D505-B656-F4EE-02A7D2D6A66E}"/>
          </ac:spMkLst>
        </pc:spChg>
        <pc:spChg chg="add del mod">
          <ac:chgData name="Feracor, James" userId="84027bb8-3bf2-4d48-b8cd-9732617c25f2" providerId="ADAL" clId="{A38A4D00-6B00-40C4-A974-6C984785B024}" dt="2023-06-08T23:32:09.385" v="7936" actId="478"/>
          <ac:spMkLst>
            <pc:docMk/>
            <pc:sldMk cId="320502252" sldId="303"/>
            <ac:spMk id="20" creationId="{79F0ECC2-0C2E-7989-A3E7-9E446405EAC7}"/>
          </ac:spMkLst>
        </pc:spChg>
        <pc:spChg chg="add mod">
          <ac:chgData name="Feracor, James" userId="84027bb8-3bf2-4d48-b8cd-9732617c25f2" providerId="ADAL" clId="{A38A4D00-6B00-40C4-A974-6C984785B024}" dt="2023-06-08T23:32:10.147" v="7937"/>
          <ac:spMkLst>
            <pc:docMk/>
            <pc:sldMk cId="320502252" sldId="303"/>
            <ac:spMk id="22" creationId="{4D273E3B-ED8E-DCFC-64B9-7681F7C9DC53}"/>
          </ac:spMkLst>
        </pc:spChg>
        <pc:spChg chg="mod">
          <ac:chgData name="Feracor, James" userId="84027bb8-3bf2-4d48-b8cd-9732617c25f2" providerId="ADAL" clId="{A38A4D00-6B00-40C4-A974-6C984785B024}" dt="2023-06-09T17:36:40.392" v="9550" actId="20577"/>
          <ac:spMkLst>
            <pc:docMk/>
            <pc:sldMk cId="320502252" sldId="303"/>
            <ac:spMk id="23" creationId="{62D220D1-2663-C449-0BFE-6AB8C246852B}"/>
          </ac:spMkLst>
        </pc:spChg>
        <pc:picChg chg="add mod">
          <ac:chgData name="Feracor, James" userId="84027bb8-3bf2-4d48-b8cd-9732617c25f2" providerId="ADAL" clId="{A38A4D00-6B00-40C4-A974-6C984785B024}" dt="2023-06-07T17:03:29.356" v="518"/>
          <ac:picMkLst>
            <pc:docMk/>
            <pc:sldMk cId="320502252" sldId="303"/>
            <ac:picMk id="2" creationId="{8A968CAB-1C7A-19CB-B702-301403DCEE06}"/>
          </ac:picMkLst>
        </pc:picChg>
        <pc:picChg chg="mod">
          <ac:chgData name="Feracor, James" userId="84027bb8-3bf2-4d48-b8cd-9732617c25f2" providerId="ADAL" clId="{A38A4D00-6B00-40C4-A974-6C984785B024}" dt="2023-06-08T23:32:19.880" v="7943" actId="1076"/>
          <ac:picMkLst>
            <pc:docMk/>
            <pc:sldMk cId="320502252" sldId="303"/>
            <ac:picMk id="3" creationId="{930E29D9-B89E-549A-52B6-766C9DC5E093}"/>
          </ac:picMkLst>
        </pc:picChg>
      </pc:sldChg>
      <pc:sldChg chg="addSp delSp modSp mod ord">
        <pc:chgData name="Feracor, James" userId="84027bb8-3bf2-4d48-b8cd-9732617c25f2" providerId="ADAL" clId="{A38A4D00-6B00-40C4-A974-6C984785B024}" dt="2023-06-12T04:40:37.697" v="20420"/>
        <pc:sldMkLst>
          <pc:docMk/>
          <pc:sldMk cId="2627799824" sldId="304"/>
        </pc:sldMkLst>
        <pc:spChg chg="add mod">
          <ac:chgData name="Feracor, James" userId="84027bb8-3bf2-4d48-b8cd-9732617c25f2" providerId="ADAL" clId="{A38A4D00-6B00-40C4-A974-6C984785B024}" dt="2023-06-12T00:36:13.446" v="13314"/>
          <ac:spMkLst>
            <pc:docMk/>
            <pc:sldMk cId="2627799824" sldId="304"/>
            <ac:spMk id="2" creationId="{EF4B3E5D-5924-DB7F-81F0-5E3951191373}"/>
          </ac:spMkLst>
        </pc:spChg>
        <pc:spChg chg="add mod">
          <ac:chgData name="Feracor, James" userId="84027bb8-3bf2-4d48-b8cd-9732617c25f2" providerId="ADAL" clId="{A38A4D00-6B00-40C4-A974-6C984785B024}" dt="2023-06-07T17:24:37.906" v="1452" actId="1076"/>
          <ac:spMkLst>
            <pc:docMk/>
            <pc:sldMk cId="2627799824" sldId="304"/>
            <ac:spMk id="7" creationId="{F441EFAA-F2EF-4B14-25E1-0788073CAFA4}"/>
          </ac:spMkLst>
        </pc:spChg>
        <pc:spChg chg="add mod">
          <ac:chgData name="Feracor, James" userId="84027bb8-3bf2-4d48-b8cd-9732617c25f2" providerId="ADAL" clId="{A38A4D00-6B00-40C4-A974-6C984785B024}" dt="2023-06-07T17:24:37.906" v="1452" actId="1076"/>
          <ac:spMkLst>
            <pc:docMk/>
            <pc:sldMk cId="2627799824" sldId="304"/>
            <ac:spMk id="8" creationId="{626BFBD0-CB27-BDF2-5025-C86377EAB18D}"/>
          </ac:spMkLst>
        </pc:spChg>
        <pc:spChg chg="add mod">
          <ac:chgData name="Feracor, James" userId="84027bb8-3bf2-4d48-b8cd-9732617c25f2" providerId="ADAL" clId="{A38A4D00-6B00-40C4-A974-6C984785B024}" dt="2023-06-07T17:25:05.445" v="1466" actId="6549"/>
          <ac:spMkLst>
            <pc:docMk/>
            <pc:sldMk cId="2627799824" sldId="304"/>
            <ac:spMk id="9" creationId="{879EFD76-2ED9-D3E0-B0F8-FB62541DD170}"/>
          </ac:spMkLst>
        </pc:spChg>
        <pc:spChg chg="add mod">
          <ac:chgData name="Feracor, James" userId="84027bb8-3bf2-4d48-b8cd-9732617c25f2" providerId="ADAL" clId="{A38A4D00-6B00-40C4-A974-6C984785B024}" dt="2023-06-07T17:24:44.491" v="1454" actId="20577"/>
          <ac:spMkLst>
            <pc:docMk/>
            <pc:sldMk cId="2627799824" sldId="304"/>
            <ac:spMk id="10" creationId="{42B5D16A-FF3F-5FA2-174A-7CDDD63E80EF}"/>
          </ac:spMkLst>
        </pc:spChg>
        <pc:spChg chg="add del mod">
          <ac:chgData name="Feracor, James" userId="84027bb8-3bf2-4d48-b8cd-9732617c25f2" providerId="ADAL" clId="{A38A4D00-6B00-40C4-A974-6C984785B024}" dt="2023-06-07T17:24:24.117" v="1439" actId="478"/>
          <ac:spMkLst>
            <pc:docMk/>
            <pc:sldMk cId="2627799824" sldId="304"/>
            <ac:spMk id="11" creationId="{5E27320F-1200-7CFE-7C24-010831F54B28}"/>
          </ac:spMkLst>
        </pc:spChg>
        <pc:spChg chg="add mod">
          <ac:chgData name="Feracor, James" userId="84027bb8-3bf2-4d48-b8cd-9732617c25f2" providerId="ADAL" clId="{A38A4D00-6B00-40C4-A974-6C984785B024}" dt="2023-06-12T00:36:13.446" v="13314"/>
          <ac:spMkLst>
            <pc:docMk/>
            <pc:sldMk cId="2627799824" sldId="304"/>
            <ac:spMk id="11" creationId="{69820E87-F7CE-C03C-7B04-381D40CB6818}"/>
          </ac:spMkLst>
        </pc:spChg>
        <pc:spChg chg="add del mod">
          <ac:chgData name="Feracor, James" userId="84027bb8-3bf2-4d48-b8cd-9732617c25f2" providerId="ADAL" clId="{A38A4D00-6B00-40C4-A974-6C984785B024}" dt="2023-06-07T17:24:24.999" v="1440" actId="478"/>
          <ac:spMkLst>
            <pc:docMk/>
            <pc:sldMk cId="2627799824" sldId="304"/>
            <ac:spMk id="12" creationId="{403DCB27-607D-AC3C-2BD6-BF79874E82B7}"/>
          </ac:spMkLst>
        </pc:spChg>
        <pc:spChg chg="add mod">
          <ac:chgData name="Feracor, James" userId="84027bb8-3bf2-4d48-b8cd-9732617c25f2" providerId="ADAL" clId="{A38A4D00-6B00-40C4-A974-6C984785B024}" dt="2023-06-12T00:36:13.446" v="13314"/>
          <ac:spMkLst>
            <pc:docMk/>
            <pc:sldMk cId="2627799824" sldId="304"/>
            <ac:spMk id="12" creationId="{6A98E168-5AC8-7654-6239-2CC13BA3E687}"/>
          </ac:spMkLst>
        </pc:spChg>
        <pc:spChg chg="add mod">
          <ac:chgData name="Feracor, James" userId="84027bb8-3bf2-4d48-b8cd-9732617c25f2" providerId="ADAL" clId="{A38A4D00-6B00-40C4-A974-6C984785B024}" dt="2023-06-08T23:32:48.407" v="7953" actId="1076"/>
          <ac:spMkLst>
            <pc:docMk/>
            <pc:sldMk cId="2627799824" sldId="304"/>
            <ac:spMk id="13" creationId="{9EC07608-5676-22C8-C3FA-64305DFA09C9}"/>
          </ac:spMkLst>
        </pc:spChg>
        <pc:spChg chg="add mod">
          <ac:chgData name="Feracor, James" userId="84027bb8-3bf2-4d48-b8cd-9732617c25f2" providerId="ADAL" clId="{A38A4D00-6B00-40C4-A974-6C984785B024}" dt="2023-06-07T17:49:45.937" v="2869" actId="2085"/>
          <ac:spMkLst>
            <pc:docMk/>
            <pc:sldMk cId="2627799824" sldId="304"/>
            <ac:spMk id="14" creationId="{D754211A-F427-D90C-7853-799F5351A69E}"/>
          </ac:spMkLst>
        </pc:spChg>
        <pc:spChg chg="add mod">
          <ac:chgData name="Feracor, James" userId="84027bb8-3bf2-4d48-b8cd-9732617c25f2" providerId="ADAL" clId="{A38A4D00-6B00-40C4-A974-6C984785B024}" dt="2023-06-08T23:32:48.407" v="7953" actId="1076"/>
          <ac:spMkLst>
            <pc:docMk/>
            <pc:sldMk cId="2627799824" sldId="304"/>
            <ac:spMk id="15" creationId="{1AB2193F-873B-1805-894A-E7EC32F90AA0}"/>
          </ac:spMkLst>
        </pc:spChg>
        <pc:spChg chg="add mod">
          <ac:chgData name="Feracor, James" userId="84027bb8-3bf2-4d48-b8cd-9732617c25f2" providerId="ADAL" clId="{A38A4D00-6B00-40C4-A974-6C984785B024}" dt="2023-06-12T00:36:13.446" v="13314"/>
          <ac:spMkLst>
            <pc:docMk/>
            <pc:sldMk cId="2627799824" sldId="304"/>
            <ac:spMk id="16" creationId="{15E383D2-E02D-3DC7-6F46-0C0692015C04}"/>
          </ac:spMkLst>
        </pc:spChg>
        <pc:spChg chg="add mod">
          <ac:chgData name="Feracor, James" userId="84027bb8-3bf2-4d48-b8cd-9732617c25f2" providerId="ADAL" clId="{A38A4D00-6B00-40C4-A974-6C984785B024}" dt="2023-06-12T00:36:13.446" v="13314"/>
          <ac:spMkLst>
            <pc:docMk/>
            <pc:sldMk cId="2627799824" sldId="304"/>
            <ac:spMk id="17" creationId="{C3ED4944-2459-EFF4-E8C0-46BF93BE0123}"/>
          </ac:spMkLst>
        </pc:spChg>
        <pc:spChg chg="add mod">
          <ac:chgData name="Feracor, James" userId="84027bb8-3bf2-4d48-b8cd-9732617c25f2" providerId="ADAL" clId="{A38A4D00-6B00-40C4-A974-6C984785B024}" dt="2023-06-12T00:36:13.446" v="13314"/>
          <ac:spMkLst>
            <pc:docMk/>
            <pc:sldMk cId="2627799824" sldId="304"/>
            <ac:spMk id="18" creationId="{F20A60AB-5B44-4687-CB06-9BD4229CBEF8}"/>
          </ac:spMkLst>
        </pc:spChg>
        <pc:spChg chg="mod">
          <ac:chgData name="Feracor, James" userId="84027bb8-3bf2-4d48-b8cd-9732617c25f2" providerId="ADAL" clId="{A38A4D00-6B00-40C4-A974-6C984785B024}" dt="2023-06-09T17:36:48.910" v="9553" actId="20577"/>
          <ac:spMkLst>
            <pc:docMk/>
            <pc:sldMk cId="2627799824" sldId="304"/>
            <ac:spMk id="23" creationId="{62D220D1-2663-C449-0BFE-6AB8C246852B}"/>
          </ac:spMkLst>
        </pc:spChg>
        <pc:grpChg chg="mod">
          <ac:chgData name="Feracor, James" userId="84027bb8-3bf2-4d48-b8cd-9732617c25f2" providerId="ADAL" clId="{A38A4D00-6B00-40C4-A974-6C984785B024}" dt="2023-06-12T00:36:17.032" v="13315" actId="1076"/>
          <ac:grpSpMkLst>
            <pc:docMk/>
            <pc:sldMk cId="2627799824" sldId="304"/>
            <ac:grpSpMk id="5" creationId="{6064020B-6AE3-D524-5EC9-D3D8D82BB643}"/>
          </ac:grpSpMkLst>
        </pc:grpChg>
        <pc:picChg chg="add del mod">
          <ac:chgData name="Feracor, James" userId="84027bb8-3bf2-4d48-b8cd-9732617c25f2" providerId="ADAL" clId="{A38A4D00-6B00-40C4-A974-6C984785B024}" dt="2023-06-07T17:03:47.720" v="524"/>
          <ac:picMkLst>
            <pc:docMk/>
            <pc:sldMk cId="2627799824" sldId="304"/>
            <ac:picMk id="2" creationId="{0BC631F0-755E-2603-F9A1-5F16F0CBFABD}"/>
          </ac:picMkLst>
        </pc:picChg>
        <pc:picChg chg="add mod">
          <ac:chgData name="Feracor, James" userId="84027bb8-3bf2-4d48-b8cd-9732617c25f2" providerId="ADAL" clId="{A38A4D00-6B00-40C4-A974-6C984785B024}" dt="2023-06-07T17:03:50.016" v="525"/>
          <ac:picMkLst>
            <pc:docMk/>
            <pc:sldMk cId="2627799824" sldId="304"/>
            <ac:picMk id="6" creationId="{ACE15FB1-37F3-8B11-FEC5-CAA1B4D18237}"/>
          </ac:picMkLst>
        </pc:picChg>
      </pc:sldChg>
      <pc:sldChg chg="addSp delSp modSp mod ord">
        <pc:chgData name="Feracor, James" userId="84027bb8-3bf2-4d48-b8cd-9732617c25f2" providerId="ADAL" clId="{A38A4D00-6B00-40C4-A974-6C984785B024}" dt="2023-06-12T04:40:37.697" v="20420"/>
        <pc:sldMkLst>
          <pc:docMk/>
          <pc:sldMk cId="1876451904" sldId="305"/>
        </pc:sldMkLst>
        <pc:spChg chg="add mod">
          <ac:chgData name="Feracor, James" userId="84027bb8-3bf2-4d48-b8cd-9732617c25f2" providerId="ADAL" clId="{A38A4D00-6B00-40C4-A974-6C984785B024}" dt="2023-06-07T17:23:01.910" v="1344" actId="20577"/>
          <ac:spMkLst>
            <pc:docMk/>
            <pc:sldMk cId="1876451904" sldId="305"/>
            <ac:spMk id="11" creationId="{FAB3B78C-8616-01A5-2A0D-1808B72CE36A}"/>
          </ac:spMkLst>
        </pc:spChg>
        <pc:spChg chg="add mod">
          <ac:chgData name="Feracor, James" userId="84027bb8-3bf2-4d48-b8cd-9732617c25f2" providerId="ADAL" clId="{A38A4D00-6B00-40C4-A974-6C984785B024}" dt="2023-06-07T17:23:06.666" v="1359" actId="20577"/>
          <ac:spMkLst>
            <pc:docMk/>
            <pc:sldMk cId="1876451904" sldId="305"/>
            <ac:spMk id="12" creationId="{E94A0A04-2780-7589-60EE-7D8F2CE9B844}"/>
          </ac:spMkLst>
        </pc:spChg>
        <pc:spChg chg="add mod">
          <ac:chgData name="Feracor, James" userId="84027bb8-3bf2-4d48-b8cd-9732617c25f2" providerId="ADAL" clId="{A38A4D00-6B00-40C4-A974-6C984785B024}" dt="2023-06-07T17:23:16.841" v="1383" actId="14100"/>
          <ac:spMkLst>
            <pc:docMk/>
            <pc:sldMk cId="1876451904" sldId="305"/>
            <ac:spMk id="13" creationId="{FE0E0E9C-A3C9-CB13-E65F-2A95437B8CD1}"/>
          </ac:spMkLst>
        </pc:spChg>
        <pc:spChg chg="add mod">
          <ac:chgData name="Feracor, James" userId="84027bb8-3bf2-4d48-b8cd-9732617c25f2" providerId="ADAL" clId="{A38A4D00-6B00-40C4-A974-6C984785B024}" dt="2023-06-07T17:22:43.555" v="1326"/>
          <ac:spMkLst>
            <pc:docMk/>
            <pc:sldMk cId="1876451904" sldId="305"/>
            <ac:spMk id="14" creationId="{C188295D-5252-12FF-FC15-4E8897F9205B}"/>
          </ac:spMkLst>
        </pc:spChg>
        <pc:spChg chg="add mod">
          <ac:chgData name="Feracor, James" userId="84027bb8-3bf2-4d48-b8cd-9732617c25f2" providerId="ADAL" clId="{A38A4D00-6B00-40C4-A974-6C984785B024}" dt="2023-06-07T17:23:33.476" v="1393" actId="1076"/>
          <ac:spMkLst>
            <pc:docMk/>
            <pc:sldMk cId="1876451904" sldId="305"/>
            <ac:spMk id="15" creationId="{F498BE52-7F57-601C-1744-F0A23A21EAAA}"/>
          </ac:spMkLst>
        </pc:spChg>
        <pc:spChg chg="add mod">
          <ac:chgData name="Feracor, James" userId="84027bb8-3bf2-4d48-b8cd-9732617c25f2" providerId="ADAL" clId="{A38A4D00-6B00-40C4-A974-6C984785B024}" dt="2023-06-07T17:23:37.068" v="1395" actId="1076"/>
          <ac:spMkLst>
            <pc:docMk/>
            <pc:sldMk cId="1876451904" sldId="305"/>
            <ac:spMk id="16" creationId="{6F831341-A3CE-EE32-2CC9-E282AABF26BD}"/>
          </ac:spMkLst>
        </pc:spChg>
        <pc:spChg chg="add mod">
          <ac:chgData name="Feracor, James" userId="84027bb8-3bf2-4d48-b8cd-9732617c25f2" providerId="ADAL" clId="{A38A4D00-6B00-40C4-A974-6C984785B024}" dt="2023-06-07T17:49:15.964" v="2862"/>
          <ac:spMkLst>
            <pc:docMk/>
            <pc:sldMk cId="1876451904" sldId="305"/>
            <ac:spMk id="17" creationId="{3904E78B-11EC-3383-27ED-E9C2AF64D5D6}"/>
          </ac:spMkLst>
        </pc:spChg>
        <pc:spChg chg="add del mod">
          <ac:chgData name="Feracor, James" userId="84027bb8-3bf2-4d48-b8cd-9732617c25f2" providerId="ADAL" clId="{A38A4D00-6B00-40C4-A974-6C984785B024}" dt="2023-06-07T17:50:02.343" v="2872" actId="478"/>
          <ac:spMkLst>
            <pc:docMk/>
            <pc:sldMk cId="1876451904" sldId="305"/>
            <ac:spMk id="18" creationId="{DA8AF5EC-A8E4-BFDF-FFC1-8B9AFE3AD937}"/>
          </ac:spMkLst>
        </pc:spChg>
        <pc:spChg chg="add mod">
          <ac:chgData name="Feracor, James" userId="84027bb8-3bf2-4d48-b8cd-9732617c25f2" providerId="ADAL" clId="{A38A4D00-6B00-40C4-A974-6C984785B024}" dt="2023-06-07T17:50:25.368" v="2878" actId="14100"/>
          <ac:spMkLst>
            <pc:docMk/>
            <pc:sldMk cId="1876451904" sldId="305"/>
            <ac:spMk id="19" creationId="{51505AAA-1751-2028-BD62-77D016452564}"/>
          </ac:spMkLst>
        </pc:spChg>
        <pc:spChg chg="add mod">
          <ac:chgData name="Feracor, James" userId="84027bb8-3bf2-4d48-b8cd-9732617c25f2" providerId="ADAL" clId="{A38A4D00-6B00-40C4-A974-6C984785B024}" dt="2023-06-08T23:32:33.447" v="7947"/>
          <ac:spMkLst>
            <pc:docMk/>
            <pc:sldMk cId="1876451904" sldId="305"/>
            <ac:spMk id="20" creationId="{45587DC8-FC0D-CB1B-C884-EB248D20BDDD}"/>
          </ac:spMkLst>
        </pc:spChg>
        <pc:spChg chg="mod">
          <ac:chgData name="Feracor, James" userId="84027bb8-3bf2-4d48-b8cd-9732617c25f2" providerId="ADAL" clId="{A38A4D00-6B00-40C4-A974-6C984785B024}" dt="2023-06-09T17:36:45.878" v="9552" actId="20577"/>
          <ac:spMkLst>
            <pc:docMk/>
            <pc:sldMk cId="1876451904" sldId="305"/>
            <ac:spMk id="23" creationId="{62D220D1-2663-C449-0BFE-6AB8C246852B}"/>
          </ac:spMkLst>
        </pc:spChg>
        <pc:picChg chg="mod">
          <ac:chgData name="Feracor, James" userId="84027bb8-3bf2-4d48-b8cd-9732617c25f2" providerId="ADAL" clId="{A38A4D00-6B00-40C4-A974-6C984785B024}" dt="2023-06-07T17:22:56.789" v="1329" actId="1076"/>
          <ac:picMkLst>
            <pc:docMk/>
            <pc:sldMk cId="1876451904" sldId="305"/>
            <ac:picMk id="3" creationId="{A0DEC5A5-F8D0-7728-A97E-2658EDB04DFD}"/>
          </ac:picMkLst>
        </pc:picChg>
        <pc:picChg chg="add mod">
          <ac:chgData name="Feracor, James" userId="84027bb8-3bf2-4d48-b8cd-9732617c25f2" providerId="ADAL" clId="{A38A4D00-6B00-40C4-A974-6C984785B024}" dt="2023-06-07T17:03:32.438" v="520"/>
          <ac:picMkLst>
            <pc:docMk/>
            <pc:sldMk cId="1876451904" sldId="305"/>
            <ac:picMk id="9" creationId="{C21A0D05-C508-BC5F-5F6F-09ACC66BA3ED}"/>
          </ac:picMkLst>
        </pc:picChg>
        <pc:picChg chg="add del mod">
          <ac:chgData name="Feracor, James" userId="84027bb8-3bf2-4d48-b8cd-9732617c25f2" providerId="ADAL" clId="{A38A4D00-6B00-40C4-A974-6C984785B024}" dt="2023-06-07T17:03:36.129" v="522"/>
          <ac:picMkLst>
            <pc:docMk/>
            <pc:sldMk cId="1876451904" sldId="305"/>
            <ac:picMk id="10" creationId="{6029C2A1-1756-E517-2974-4D266964C64C}"/>
          </ac:picMkLst>
        </pc:picChg>
      </pc:sldChg>
      <pc:sldChg chg="addSp modSp del mod ord">
        <pc:chgData name="Feracor, James" userId="84027bb8-3bf2-4d48-b8cd-9732617c25f2" providerId="ADAL" clId="{A38A4D00-6B00-40C4-A974-6C984785B024}" dt="2023-06-09T17:32:19.458" v="9512" actId="47"/>
        <pc:sldMkLst>
          <pc:docMk/>
          <pc:sldMk cId="2317533764" sldId="306"/>
        </pc:sldMkLst>
        <pc:spChg chg="mod">
          <ac:chgData name="Feracor, James" userId="84027bb8-3bf2-4d48-b8cd-9732617c25f2" providerId="ADAL" clId="{A38A4D00-6B00-40C4-A974-6C984785B024}" dt="2023-06-09T17:31:46.177" v="9463" actId="6549"/>
          <ac:spMkLst>
            <pc:docMk/>
            <pc:sldMk cId="2317533764" sldId="306"/>
            <ac:spMk id="2" creationId="{FD5D4D84-0B43-E356-E290-F7F18B7C4C70}"/>
          </ac:spMkLst>
        </pc:spChg>
        <pc:picChg chg="add mod">
          <ac:chgData name="Feracor, James" userId="84027bb8-3bf2-4d48-b8cd-9732617c25f2" providerId="ADAL" clId="{A38A4D00-6B00-40C4-A974-6C984785B024}" dt="2023-06-09T17:29:53.422" v="9454"/>
          <ac:picMkLst>
            <pc:docMk/>
            <pc:sldMk cId="2317533764" sldId="306"/>
            <ac:picMk id="3" creationId="{333DAAA2-36E9-139A-8481-94F7444C0C97}"/>
          </ac:picMkLst>
        </pc:picChg>
      </pc:sldChg>
      <pc:sldChg chg="addSp modSp mod">
        <pc:chgData name="Feracor, James" userId="84027bb8-3bf2-4d48-b8cd-9732617c25f2" providerId="ADAL" clId="{A38A4D00-6B00-40C4-A974-6C984785B024}" dt="2023-06-12T00:33:39.994" v="13242" actId="207"/>
        <pc:sldMkLst>
          <pc:docMk/>
          <pc:sldMk cId="1557522118" sldId="307"/>
        </pc:sldMkLst>
        <pc:spChg chg="add mod">
          <ac:chgData name="Feracor, James" userId="84027bb8-3bf2-4d48-b8cd-9732617c25f2" providerId="ADAL" clId="{A38A4D00-6B00-40C4-A974-6C984785B024}" dt="2023-06-12T00:33:39.994" v="13242" actId="207"/>
          <ac:spMkLst>
            <pc:docMk/>
            <pc:sldMk cId="1557522118" sldId="307"/>
            <ac:spMk id="4" creationId="{5231A623-9589-5D89-56CF-7CDE80314F3F}"/>
          </ac:spMkLst>
        </pc:spChg>
        <pc:spChg chg="mod">
          <ac:chgData name="Feracor, James" userId="84027bb8-3bf2-4d48-b8cd-9732617c25f2" providerId="ADAL" clId="{A38A4D00-6B00-40C4-A974-6C984785B024}" dt="2023-06-07T17:27:58.409" v="1697" actId="1076"/>
          <ac:spMkLst>
            <pc:docMk/>
            <pc:sldMk cId="1557522118" sldId="307"/>
            <ac:spMk id="5" creationId="{AB33214F-DC3E-B8A4-03D2-8E91A0F9A167}"/>
          </ac:spMkLst>
        </pc:spChg>
        <pc:spChg chg="add mod">
          <ac:chgData name="Feracor, James" userId="84027bb8-3bf2-4d48-b8cd-9732617c25f2" providerId="ADAL" clId="{A38A4D00-6B00-40C4-A974-6C984785B024}" dt="2023-06-07T17:37:16.058" v="2259" actId="20577"/>
          <ac:spMkLst>
            <pc:docMk/>
            <pc:sldMk cId="1557522118" sldId="307"/>
            <ac:spMk id="8" creationId="{1086E3A7-CB39-73AD-10BB-6DBB9D510FC8}"/>
          </ac:spMkLst>
        </pc:spChg>
        <pc:spChg chg="mod">
          <ac:chgData name="Feracor, James" userId="84027bb8-3bf2-4d48-b8cd-9732617c25f2" providerId="ADAL" clId="{A38A4D00-6B00-40C4-A974-6C984785B024}" dt="2023-06-07T17:31:11.892" v="1892" actId="1076"/>
          <ac:spMkLst>
            <pc:docMk/>
            <pc:sldMk cId="1557522118" sldId="307"/>
            <ac:spMk id="14" creationId="{712F9FC5-C043-EC29-9009-DCF7EBADC1B2}"/>
          </ac:spMkLst>
        </pc:spChg>
        <pc:spChg chg="add mod">
          <ac:chgData name="Feracor, James" userId="84027bb8-3bf2-4d48-b8cd-9732617c25f2" providerId="ADAL" clId="{A38A4D00-6B00-40C4-A974-6C984785B024}" dt="2023-06-12T00:33:39.994" v="13242" actId="207"/>
          <ac:spMkLst>
            <pc:docMk/>
            <pc:sldMk cId="1557522118" sldId="307"/>
            <ac:spMk id="22" creationId="{7CF4F63E-5E58-3ACE-0652-46DE7EB92715}"/>
          </ac:spMkLst>
        </pc:spChg>
        <pc:picChg chg="add mod">
          <ac:chgData name="Feracor, James" userId="84027bb8-3bf2-4d48-b8cd-9732617c25f2" providerId="ADAL" clId="{A38A4D00-6B00-40C4-A974-6C984785B024}" dt="2023-06-07T17:03:24.873" v="516"/>
          <ac:picMkLst>
            <pc:docMk/>
            <pc:sldMk cId="1557522118" sldId="307"/>
            <ac:picMk id="2" creationId="{68A524D0-DFA7-831C-8C2C-CCFC24CE198B}"/>
          </ac:picMkLst>
        </pc:picChg>
        <pc:cxnChg chg="add mod">
          <ac:chgData name="Feracor, James" userId="84027bb8-3bf2-4d48-b8cd-9732617c25f2" providerId="ADAL" clId="{A38A4D00-6B00-40C4-A974-6C984785B024}" dt="2023-06-07T17:28:36.154" v="1702" actId="692"/>
          <ac:cxnSpMkLst>
            <pc:docMk/>
            <pc:sldMk cId="1557522118" sldId="307"/>
            <ac:cxnSpMk id="12" creationId="{F6C482CF-2EC3-7834-7F83-7340DB541F1F}"/>
          </ac:cxnSpMkLst>
        </pc:cxnChg>
        <pc:cxnChg chg="add mod">
          <ac:chgData name="Feracor, James" userId="84027bb8-3bf2-4d48-b8cd-9732617c25f2" providerId="ADAL" clId="{A38A4D00-6B00-40C4-A974-6C984785B024}" dt="2023-06-07T17:30:35.134" v="1878" actId="1076"/>
          <ac:cxnSpMkLst>
            <pc:docMk/>
            <pc:sldMk cId="1557522118" sldId="307"/>
            <ac:cxnSpMk id="16" creationId="{9D9BE67C-5281-E983-2D29-FD45D6381807}"/>
          </ac:cxnSpMkLst>
        </pc:cxnChg>
        <pc:cxnChg chg="add mod">
          <ac:chgData name="Feracor, James" userId="84027bb8-3bf2-4d48-b8cd-9732617c25f2" providerId="ADAL" clId="{A38A4D00-6B00-40C4-A974-6C984785B024}" dt="2023-06-07T17:30:44.125" v="1881" actId="14100"/>
          <ac:cxnSpMkLst>
            <pc:docMk/>
            <pc:sldMk cId="1557522118" sldId="307"/>
            <ac:cxnSpMk id="24" creationId="{FEF3D869-5B26-0845-27CD-8DC2A1C8430F}"/>
          </ac:cxnSpMkLst>
        </pc:cxnChg>
        <pc:cxnChg chg="add mod">
          <ac:chgData name="Feracor, James" userId="84027bb8-3bf2-4d48-b8cd-9732617c25f2" providerId="ADAL" clId="{A38A4D00-6B00-40C4-A974-6C984785B024}" dt="2023-06-07T17:30:53.193" v="1885" actId="14100"/>
          <ac:cxnSpMkLst>
            <pc:docMk/>
            <pc:sldMk cId="1557522118" sldId="307"/>
            <ac:cxnSpMk id="33" creationId="{7590202F-1A5B-EFDB-0D42-6E339B5B441B}"/>
          </ac:cxnSpMkLst>
        </pc:cxnChg>
        <pc:cxnChg chg="add mod">
          <ac:chgData name="Feracor, James" userId="84027bb8-3bf2-4d48-b8cd-9732617c25f2" providerId="ADAL" clId="{A38A4D00-6B00-40C4-A974-6C984785B024}" dt="2023-06-07T17:31:21.357" v="1894" actId="208"/>
          <ac:cxnSpMkLst>
            <pc:docMk/>
            <pc:sldMk cId="1557522118" sldId="307"/>
            <ac:cxnSpMk id="36" creationId="{0CD826B3-204B-16C4-4C4D-40B93617E3F4}"/>
          </ac:cxnSpMkLst>
        </pc:cxnChg>
      </pc:sldChg>
      <pc:sldChg chg="addSp delSp modSp new del mod ord modNotesTx">
        <pc:chgData name="Feracor, James" userId="84027bb8-3bf2-4d48-b8cd-9732617c25f2" providerId="ADAL" clId="{A38A4D00-6B00-40C4-A974-6C984785B024}" dt="2023-06-08T17:42:59.497" v="4528" actId="47"/>
        <pc:sldMkLst>
          <pc:docMk/>
          <pc:sldMk cId="4153595541" sldId="308"/>
        </pc:sldMkLst>
        <pc:spChg chg="del">
          <ac:chgData name="Feracor, James" userId="84027bb8-3bf2-4d48-b8cd-9732617c25f2" providerId="ADAL" clId="{A38A4D00-6B00-40C4-A974-6C984785B024}" dt="2023-06-08T16:26:34.567" v="4114" actId="478"/>
          <ac:spMkLst>
            <pc:docMk/>
            <pc:sldMk cId="4153595541" sldId="308"/>
            <ac:spMk id="2" creationId="{ED5D3228-C07E-C43D-F3C1-410EAC2518D5}"/>
          </ac:spMkLst>
        </pc:spChg>
        <pc:spChg chg="add mod">
          <ac:chgData name="Feracor, James" userId="84027bb8-3bf2-4d48-b8cd-9732617c25f2" providerId="ADAL" clId="{A38A4D00-6B00-40C4-A974-6C984785B024}" dt="2023-06-08T16:26:32.772" v="4113" actId="20577"/>
          <ac:spMkLst>
            <pc:docMk/>
            <pc:sldMk cId="4153595541" sldId="308"/>
            <ac:spMk id="3" creationId="{E7AE41F5-4309-B69E-0C05-1D6FEE0A0423}"/>
          </ac:spMkLst>
        </pc:spChg>
        <pc:spChg chg="mod topLvl">
          <ac:chgData name="Feracor, James" userId="84027bb8-3bf2-4d48-b8cd-9732617c25f2" providerId="ADAL" clId="{A38A4D00-6B00-40C4-A974-6C984785B024}" dt="2023-06-08T17:41:49.313" v="4515" actId="1076"/>
          <ac:spMkLst>
            <pc:docMk/>
            <pc:sldMk cId="4153595541" sldId="308"/>
            <ac:spMk id="5" creationId="{9008032F-5698-347C-D930-1687A0C7DC85}"/>
          </ac:spMkLst>
        </pc:spChg>
        <pc:spChg chg="mod topLvl">
          <ac:chgData name="Feracor, James" userId="84027bb8-3bf2-4d48-b8cd-9732617c25f2" providerId="ADAL" clId="{A38A4D00-6B00-40C4-A974-6C984785B024}" dt="2023-06-08T17:41:49.313" v="4515" actId="1076"/>
          <ac:spMkLst>
            <pc:docMk/>
            <pc:sldMk cId="4153595541" sldId="308"/>
            <ac:spMk id="6" creationId="{B33B8701-1FE0-FFC3-4108-E3295512A1FD}"/>
          </ac:spMkLst>
        </pc:spChg>
        <pc:spChg chg="mod topLvl">
          <ac:chgData name="Feracor, James" userId="84027bb8-3bf2-4d48-b8cd-9732617c25f2" providerId="ADAL" clId="{A38A4D00-6B00-40C4-A974-6C984785B024}" dt="2023-06-08T17:41:49.313" v="4515" actId="1076"/>
          <ac:spMkLst>
            <pc:docMk/>
            <pc:sldMk cId="4153595541" sldId="308"/>
            <ac:spMk id="7" creationId="{A74C1EA7-8D9F-B901-A4EA-7EFC62B96596}"/>
          </ac:spMkLst>
        </pc:spChg>
        <pc:spChg chg="mod topLvl">
          <ac:chgData name="Feracor, James" userId="84027bb8-3bf2-4d48-b8cd-9732617c25f2" providerId="ADAL" clId="{A38A4D00-6B00-40C4-A974-6C984785B024}" dt="2023-06-08T17:41:49.313" v="4515" actId="1076"/>
          <ac:spMkLst>
            <pc:docMk/>
            <pc:sldMk cId="4153595541" sldId="308"/>
            <ac:spMk id="8" creationId="{7ADF4FDD-DC9B-6131-A311-0287D6C1DA34}"/>
          </ac:spMkLst>
        </pc:spChg>
        <pc:spChg chg="mod topLvl">
          <ac:chgData name="Feracor, James" userId="84027bb8-3bf2-4d48-b8cd-9732617c25f2" providerId="ADAL" clId="{A38A4D00-6B00-40C4-A974-6C984785B024}" dt="2023-06-08T17:41:49.313" v="4515" actId="1076"/>
          <ac:spMkLst>
            <pc:docMk/>
            <pc:sldMk cId="4153595541" sldId="308"/>
            <ac:spMk id="9" creationId="{75F1EA85-6255-FCFA-5C2C-048A00AD0F27}"/>
          </ac:spMkLst>
        </pc:spChg>
        <pc:spChg chg="mod topLvl">
          <ac:chgData name="Feracor, James" userId="84027bb8-3bf2-4d48-b8cd-9732617c25f2" providerId="ADAL" clId="{A38A4D00-6B00-40C4-A974-6C984785B024}" dt="2023-06-08T17:41:49.313" v="4515" actId="1076"/>
          <ac:spMkLst>
            <pc:docMk/>
            <pc:sldMk cId="4153595541" sldId="308"/>
            <ac:spMk id="10" creationId="{159AEF47-60F3-967A-5E70-81142B169A02}"/>
          </ac:spMkLst>
        </pc:spChg>
        <pc:grpChg chg="add del mod">
          <ac:chgData name="Feracor, James" userId="84027bb8-3bf2-4d48-b8cd-9732617c25f2" providerId="ADAL" clId="{A38A4D00-6B00-40C4-A974-6C984785B024}" dt="2023-06-08T17:35:26.358" v="4486" actId="165"/>
          <ac:grpSpMkLst>
            <pc:docMk/>
            <pc:sldMk cId="4153595541" sldId="308"/>
            <ac:grpSpMk id="4" creationId="{D2C9ACB5-105B-CA73-A840-4843410C4AE7}"/>
          </ac:grpSpMkLst>
        </pc:grpChg>
      </pc:sldChg>
      <pc:sldChg chg="new del">
        <pc:chgData name="Feracor, James" userId="84027bb8-3bf2-4d48-b8cd-9732617c25f2" providerId="ADAL" clId="{A38A4D00-6B00-40C4-A974-6C984785B024}" dt="2023-06-07T16:34:27.219" v="29" actId="47"/>
        <pc:sldMkLst>
          <pc:docMk/>
          <pc:sldMk cId="804764798" sldId="309"/>
        </pc:sldMkLst>
      </pc:sldChg>
      <pc:sldChg chg="addSp delSp modSp add mod modNotesTx">
        <pc:chgData name="Feracor, James" userId="84027bb8-3bf2-4d48-b8cd-9732617c25f2" providerId="ADAL" clId="{A38A4D00-6B00-40C4-A974-6C984785B024}" dt="2023-06-12T04:35:23.575" v="20041" actId="5793"/>
        <pc:sldMkLst>
          <pc:docMk/>
          <pc:sldMk cId="814076821" sldId="310"/>
        </pc:sldMkLst>
        <pc:spChg chg="mod">
          <ac:chgData name="Feracor, James" userId="84027bb8-3bf2-4d48-b8cd-9732617c25f2" providerId="ADAL" clId="{A38A4D00-6B00-40C4-A974-6C984785B024}" dt="2023-06-12T04:34:21.190" v="19866" actId="1076"/>
          <ac:spMkLst>
            <pc:docMk/>
            <pc:sldMk cId="814076821" sldId="310"/>
            <ac:spMk id="2" creationId="{FD5D4D84-0B43-E356-E290-F7F18B7C4C70}"/>
          </ac:spMkLst>
        </pc:spChg>
        <pc:spChg chg="add mod">
          <ac:chgData name="Feracor, James" userId="84027bb8-3bf2-4d48-b8cd-9732617c25f2" providerId="ADAL" clId="{A38A4D00-6B00-40C4-A974-6C984785B024}" dt="2023-06-07T17:16:32.307" v="1083" actId="1076"/>
          <ac:spMkLst>
            <pc:docMk/>
            <pc:sldMk cId="814076821" sldId="310"/>
            <ac:spMk id="5" creationId="{45DABFF0-3332-4309-5AB4-FBAFE793C932}"/>
          </ac:spMkLst>
        </pc:spChg>
        <pc:spChg chg="add mod">
          <ac:chgData name="Feracor, James" userId="84027bb8-3bf2-4d48-b8cd-9732617c25f2" providerId="ADAL" clId="{A38A4D00-6B00-40C4-A974-6C984785B024}" dt="2023-06-07T17:16:27.192" v="1082" actId="1036"/>
          <ac:spMkLst>
            <pc:docMk/>
            <pc:sldMk cId="814076821" sldId="310"/>
            <ac:spMk id="7" creationId="{DE36813A-0256-DBEC-56D6-5563690F0321}"/>
          </ac:spMkLst>
        </pc:spChg>
        <pc:spChg chg="del">
          <ac:chgData name="Feracor, James" userId="84027bb8-3bf2-4d48-b8cd-9732617c25f2" providerId="ADAL" clId="{A38A4D00-6B00-40C4-A974-6C984785B024}" dt="2023-06-07T17:12:34.964" v="871" actId="478"/>
          <ac:spMkLst>
            <pc:docMk/>
            <pc:sldMk cId="814076821" sldId="310"/>
            <ac:spMk id="8" creationId="{7F413D4A-9990-C6F4-5C72-E162FDAE2FCE}"/>
          </ac:spMkLst>
        </pc:spChg>
        <pc:spChg chg="add mod">
          <ac:chgData name="Feracor, James" userId="84027bb8-3bf2-4d48-b8cd-9732617c25f2" providerId="ADAL" clId="{A38A4D00-6B00-40C4-A974-6C984785B024}" dt="2023-06-12T00:17:12.880" v="12603" actId="1076"/>
          <ac:spMkLst>
            <pc:docMk/>
            <pc:sldMk cId="814076821" sldId="310"/>
            <ac:spMk id="10" creationId="{BE914751-4774-964E-9AC0-0C6FC40FA41A}"/>
          </ac:spMkLst>
        </pc:spChg>
        <pc:spChg chg="add del mod">
          <ac:chgData name="Feracor, James" userId="84027bb8-3bf2-4d48-b8cd-9732617c25f2" providerId="ADAL" clId="{A38A4D00-6B00-40C4-A974-6C984785B024}" dt="2023-06-11T23:44:17.404" v="11373" actId="478"/>
          <ac:spMkLst>
            <pc:docMk/>
            <pc:sldMk cId="814076821" sldId="310"/>
            <ac:spMk id="18" creationId="{8D46DA40-BAA9-9931-B537-A3B3CCC694B8}"/>
          </ac:spMkLst>
        </pc:spChg>
        <pc:spChg chg="mod">
          <ac:chgData name="Feracor, James" userId="84027bb8-3bf2-4d48-b8cd-9732617c25f2" providerId="ADAL" clId="{A38A4D00-6B00-40C4-A974-6C984785B024}" dt="2023-06-07T17:14:08.301" v="890" actId="20577"/>
          <ac:spMkLst>
            <pc:docMk/>
            <pc:sldMk cId="814076821" sldId="310"/>
            <ac:spMk id="23" creationId="{62D220D1-2663-C449-0BFE-6AB8C246852B}"/>
          </ac:spMkLst>
        </pc:spChg>
        <pc:spChg chg="del">
          <ac:chgData name="Feracor, James" userId="84027bb8-3bf2-4d48-b8cd-9732617c25f2" providerId="ADAL" clId="{A38A4D00-6B00-40C4-A974-6C984785B024}" dt="2023-06-07T17:12:41.398" v="872" actId="478"/>
          <ac:spMkLst>
            <pc:docMk/>
            <pc:sldMk cId="814076821" sldId="310"/>
            <ac:spMk id="24" creationId="{1D37D806-6FE6-4616-8255-286FEBE066D4}"/>
          </ac:spMkLst>
        </pc:spChg>
        <pc:spChg chg="del">
          <ac:chgData name="Feracor, James" userId="84027bb8-3bf2-4d48-b8cd-9732617c25f2" providerId="ADAL" clId="{A38A4D00-6B00-40C4-A974-6C984785B024}" dt="2023-06-07T17:12:41.398" v="872" actId="478"/>
          <ac:spMkLst>
            <pc:docMk/>
            <pc:sldMk cId="814076821" sldId="310"/>
            <ac:spMk id="25" creationId="{871F83E8-8012-09E2-4800-49C8C2AF31A6}"/>
          </ac:spMkLst>
        </pc:spChg>
        <pc:spChg chg="add mod">
          <ac:chgData name="Feracor, James" userId="84027bb8-3bf2-4d48-b8cd-9732617c25f2" providerId="ADAL" clId="{A38A4D00-6B00-40C4-A974-6C984785B024}" dt="2023-06-12T00:17:12.880" v="12603" actId="1076"/>
          <ac:spMkLst>
            <pc:docMk/>
            <pc:sldMk cId="814076821" sldId="310"/>
            <ac:spMk id="33" creationId="{A639B407-8ACD-7AC5-2FC4-E8769AE0A9E2}"/>
          </ac:spMkLst>
        </pc:spChg>
        <pc:spChg chg="add mod">
          <ac:chgData name="Feracor, James" userId="84027bb8-3bf2-4d48-b8cd-9732617c25f2" providerId="ADAL" clId="{A38A4D00-6B00-40C4-A974-6C984785B024}" dt="2023-06-12T00:17:12.880" v="12603" actId="1076"/>
          <ac:spMkLst>
            <pc:docMk/>
            <pc:sldMk cId="814076821" sldId="310"/>
            <ac:spMk id="44" creationId="{3E374234-3274-7A1C-090B-E17B7A4CBCF6}"/>
          </ac:spMkLst>
        </pc:spChg>
        <pc:spChg chg="add mod">
          <ac:chgData name="Feracor, James" userId="84027bb8-3bf2-4d48-b8cd-9732617c25f2" providerId="ADAL" clId="{A38A4D00-6B00-40C4-A974-6C984785B024}" dt="2023-06-12T00:17:21.831" v="12606" actId="1076"/>
          <ac:spMkLst>
            <pc:docMk/>
            <pc:sldMk cId="814076821" sldId="310"/>
            <ac:spMk id="57" creationId="{11C44F55-7563-C66D-484A-EEB3F2385B3C}"/>
          </ac:spMkLst>
        </pc:spChg>
        <pc:spChg chg="add mod">
          <ac:chgData name="Feracor, James" userId="84027bb8-3bf2-4d48-b8cd-9732617c25f2" providerId="ADAL" clId="{A38A4D00-6B00-40C4-A974-6C984785B024}" dt="2023-06-12T00:16:59.546" v="12600"/>
          <ac:spMkLst>
            <pc:docMk/>
            <pc:sldMk cId="814076821" sldId="310"/>
            <ac:spMk id="62" creationId="{9F063C6A-B3EF-384C-C982-9C98CD84C117}"/>
          </ac:spMkLst>
        </pc:spChg>
        <pc:spChg chg="add mod">
          <ac:chgData name="Feracor, James" userId="84027bb8-3bf2-4d48-b8cd-9732617c25f2" providerId="ADAL" clId="{A38A4D00-6B00-40C4-A974-6C984785B024}" dt="2023-06-12T00:16:59.546" v="12600"/>
          <ac:spMkLst>
            <pc:docMk/>
            <pc:sldMk cId="814076821" sldId="310"/>
            <ac:spMk id="63" creationId="{3D9E1156-E342-32D4-EE13-7792160EF17C}"/>
          </ac:spMkLst>
        </pc:spChg>
        <pc:spChg chg="add mod">
          <ac:chgData name="Feracor, James" userId="84027bb8-3bf2-4d48-b8cd-9732617c25f2" providerId="ADAL" clId="{A38A4D00-6B00-40C4-A974-6C984785B024}" dt="2023-06-12T00:16:59.546" v="12600"/>
          <ac:spMkLst>
            <pc:docMk/>
            <pc:sldMk cId="814076821" sldId="310"/>
            <ac:spMk id="64" creationId="{05ECCBAE-F0AA-D9E3-4E58-BE8806DD5000}"/>
          </ac:spMkLst>
        </pc:spChg>
        <pc:spChg chg="add mod">
          <ac:chgData name="Feracor, James" userId="84027bb8-3bf2-4d48-b8cd-9732617c25f2" providerId="ADAL" clId="{A38A4D00-6B00-40C4-A974-6C984785B024}" dt="2023-06-12T00:16:59.546" v="12600"/>
          <ac:spMkLst>
            <pc:docMk/>
            <pc:sldMk cId="814076821" sldId="310"/>
            <ac:spMk id="65" creationId="{B63E8595-2B5A-DFC7-FDA5-15D0FF6127F5}"/>
          </ac:spMkLst>
        </pc:spChg>
        <pc:spChg chg="add mod">
          <ac:chgData name="Feracor, James" userId="84027bb8-3bf2-4d48-b8cd-9732617c25f2" providerId="ADAL" clId="{A38A4D00-6B00-40C4-A974-6C984785B024}" dt="2023-06-12T00:16:59.546" v="12600"/>
          <ac:spMkLst>
            <pc:docMk/>
            <pc:sldMk cId="814076821" sldId="310"/>
            <ac:spMk id="66" creationId="{FC8CC170-EC9A-37AA-B325-4993D4F46DF2}"/>
          </ac:spMkLst>
        </pc:spChg>
        <pc:spChg chg="add mod">
          <ac:chgData name="Feracor, James" userId="84027bb8-3bf2-4d48-b8cd-9732617c25f2" providerId="ADAL" clId="{A38A4D00-6B00-40C4-A974-6C984785B024}" dt="2023-06-12T00:16:59.546" v="12600"/>
          <ac:spMkLst>
            <pc:docMk/>
            <pc:sldMk cId="814076821" sldId="310"/>
            <ac:spMk id="67" creationId="{5EF24D62-935A-F86C-4643-A93CE476E880}"/>
          </ac:spMkLst>
        </pc:spChg>
        <pc:grpChg chg="del">
          <ac:chgData name="Feracor, James" userId="84027bb8-3bf2-4d48-b8cd-9732617c25f2" providerId="ADAL" clId="{A38A4D00-6B00-40C4-A974-6C984785B024}" dt="2023-06-07T17:12:41.398" v="872" actId="478"/>
          <ac:grpSpMkLst>
            <pc:docMk/>
            <pc:sldMk cId="814076821" sldId="310"/>
            <ac:grpSpMk id="9" creationId="{98908900-8BE1-B295-AD20-F22EA3199BCB}"/>
          </ac:grpSpMkLst>
        </pc:grpChg>
        <pc:grpChg chg="del">
          <ac:chgData name="Feracor, James" userId="84027bb8-3bf2-4d48-b8cd-9732617c25f2" providerId="ADAL" clId="{A38A4D00-6B00-40C4-A974-6C984785B024}" dt="2023-06-07T17:16:18.285" v="1073" actId="478"/>
          <ac:grpSpMkLst>
            <pc:docMk/>
            <pc:sldMk cId="814076821" sldId="310"/>
            <ac:grpSpMk id="12" creationId="{2CC07CB4-F608-BECB-D9E8-32EDBDBE2E50}"/>
          </ac:grpSpMkLst>
        </pc:grpChg>
        <pc:picChg chg="add mod">
          <ac:chgData name="Feracor, James" userId="84027bb8-3bf2-4d48-b8cd-9732617c25f2" providerId="ADAL" clId="{A38A4D00-6B00-40C4-A974-6C984785B024}" dt="2023-06-07T17:03:02.731" v="515"/>
          <ac:picMkLst>
            <pc:docMk/>
            <pc:sldMk cId="814076821" sldId="310"/>
            <ac:picMk id="3" creationId="{F0AC7ACF-E836-03E4-8ED2-92DA494EEB7D}"/>
          </ac:picMkLst>
        </pc:picChg>
        <pc:picChg chg="add mod">
          <ac:chgData name="Feracor, James" userId="84027bb8-3bf2-4d48-b8cd-9732617c25f2" providerId="ADAL" clId="{A38A4D00-6B00-40C4-A974-6C984785B024}" dt="2023-06-12T00:17:12.880" v="12603" actId="1076"/>
          <ac:picMkLst>
            <pc:docMk/>
            <pc:sldMk cId="814076821" sldId="310"/>
            <ac:picMk id="8" creationId="{6D15C7B6-D31A-34DF-1508-744B0C009D94}"/>
          </ac:picMkLst>
        </pc:picChg>
        <pc:picChg chg="add mod modCrop">
          <ac:chgData name="Feracor, James" userId="84027bb8-3bf2-4d48-b8cd-9732617c25f2" providerId="ADAL" clId="{A38A4D00-6B00-40C4-A974-6C984785B024}" dt="2023-06-12T00:17:12.880" v="12603" actId="1076"/>
          <ac:picMkLst>
            <pc:docMk/>
            <pc:sldMk cId="814076821" sldId="310"/>
            <ac:picMk id="9" creationId="{B4C7D14C-6DA3-4021-5716-42B0F7CFAC54}"/>
          </ac:picMkLst>
        </pc:picChg>
        <pc:picChg chg="del">
          <ac:chgData name="Feracor, James" userId="84027bb8-3bf2-4d48-b8cd-9732617c25f2" providerId="ADAL" clId="{A38A4D00-6B00-40C4-A974-6C984785B024}" dt="2023-06-07T17:12:41.398" v="872" actId="478"/>
          <ac:picMkLst>
            <pc:docMk/>
            <pc:sldMk cId="814076821" sldId="310"/>
            <ac:picMk id="20" creationId="{A75CBBBE-1170-8038-74E5-02F16A32D935}"/>
          </ac:picMkLst>
        </pc:picChg>
        <pc:picChg chg="add mod ord modCrop">
          <ac:chgData name="Feracor, James" userId="84027bb8-3bf2-4d48-b8cd-9732617c25f2" providerId="ADAL" clId="{A38A4D00-6B00-40C4-A974-6C984785B024}" dt="2023-06-12T00:17:14.097" v="12604" actId="1076"/>
          <ac:picMkLst>
            <pc:docMk/>
            <pc:sldMk cId="814076821" sldId="310"/>
            <ac:picMk id="32" creationId="{C7FEDE84-ECEA-7AA9-3560-735CCB65C9B1}"/>
          </ac:picMkLst>
        </pc:picChg>
        <pc:picChg chg="add mod">
          <ac:chgData name="Feracor, James" userId="84027bb8-3bf2-4d48-b8cd-9732617c25f2" providerId="ADAL" clId="{A38A4D00-6B00-40C4-A974-6C984785B024}" dt="2023-06-12T00:17:12.880" v="12603" actId="1076"/>
          <ac:picMkLst>
            <pc:docMk/>
            <pc:sldMk cId="814076821" sldId="310"/>
            <ac:picMk id="41" creationId="{E61597A9-3292-87ED-C6B8-17A6CB5ADD2A}"/>
          </ac:picMkLst>
        </pc:picChg>
        <pc:cxnChg chg="add mod">
          <ac:chgData name="Feracor, James" userId="84027bb8-3bf2-4d48-b8cd-9732617c25f2" providerId="ADAL" clId="{A38A4D00-6B00-40C4-A974-6C984785B024}" dt="2023-06-12T00:17:12.880" v="12603" actId="1076"/>
          <ac:cxnSpMkLst>
            <pc:docMk/>
            <pc:sldMk cId="814076821" sldId="310"/>
            <ac:cxnSpMk id="11" creationId="{5E6C5AAE-FF14-FA87-8EF4-B02CAE88441D}"/>
          </ac:cxnSpMkLst>
        </pc:cxnChg>
        <pc:cxnChg chg="del mod">
          <ac:chgData name="Feracor, James" userId="84027bb8-3bf2-4d48-b8cd-9732617c25f2" providerId="ADAL" clId="{A38A4D00-6B00-40C4-A974-6C984785B024}" dt="2023-06-07T17:12:41.398" v="872" actId="478"/>
          <ac:cxnSpMkLst>
            <pc:docMk/>
            <pc:sldMk cId="814076821" sldId="310"/>
            <ac:cxnSpMk id="27" creationId="{B593232A-89B2-CC5A-C80E-AA5E922929CD}"/>
          </ac:cxnSpMkLst>
        </pc:cxnChg>
        <pc:cxnChg chg="add mod">
          <ac:chgData name="Feracor, James" userId="84027bb8-3bf2-4d48-b8cd-9732617c25f2" providerId="ADAL" clId="{A38A4D00-6B00-40C4-A974-6C984785B024}" dt="2023-06-12T00:17:21.831" v="12606" actId="1076"/>
          <ac:cxnSpMkLst>
            <pc:docMk/>
            <pc:sldMk cId="814076821" sldId="310"/>
            <ac:cxnSpMk id="34" creationId="{B0E81EB8-7FE6-357E-0E76-398E6517D225}"/>
          </ac:cxnSpMkLst>
        </pc:cxnChg>
        <pc:cxnChg chg="add mod">
          <ac:chgData name="Feracor, James" userId="84027bb8-3bf2-4d48-b8cd-9732617c25f2" providerId="ADAL" clId="{A38A4D00-6B00-40C4-A974-6C984785B024}" dt="2023-06-12T00:17:12.880" v="12603" actId="1076"/>
          <ac:cxnSpMkLst>
            <pc:docMk/>
            <pc:sldMk cId="814076821" sldId="310"/>
            <ac:cxnSpMk id="42" creationId="{EBCB6489-12AF-2753-EBB8-FB1EF82FD7EA}"/>
          </ac:cxnSpMkLst>
        </pc:cxnChg>
      </pc:sldChg>
      <pc:sldChg chg="new del">
        <pc:chgData name="Feracor, James" userId="84027bb8-3bf2-4d48-b8cd-9732617c25f2" providerId="ADAL" clId="{A38A4D00-6B00-40C4-A974-6C984785B024}" dt="2023-06-07T17:06:20.193" v="602" actId="47"/>
        <pc:sldMkLst>
          <pc:docMk/>
          <pc:sldMk cId="347633073" sldId="311"/>
        </pc:sldMkLst>
      </pc:sldChg>
      <pc:sldChg chg="addSp delSp modSp add mod ord modNotesTx">
        <pc:chgData name="Feracor, James" userId="84027bb8-3bf2-4d48-b8cd-9732617c25f2" providerId="ADAL" clId="{A38A4D00-6B00-40C4-A974-6C984785B024}" dt="2023-06-11T23:15:13.073" v="10201" actId="6549"/>
        <pc:sldMkLst>
          <pc:docMk/>
          <pc:sldMk cId="2341007744" sldId="312"/>
        </pc:sldMkLst>
        <pc:spChg chg="del">
          <ac:chgData name="Feracor, James" userId="84027bb8-3bf2-4d48-b8cd-9732617c25f2" providerId="ADAL" clId="{A38A4D00-6B00-40C4-A974-6C984785B024}" dt="2023-06-07T17:06:14.425" v="601" actId="478"/>
          <ac:spMkLst>
            <pc:docMk/>
            <pc:sldMk cId="2341007744" sldId="312"/>
            <ac:spMk id="4" creationId="{00000000-0000-0000-0000-000000000000}"/>
          </ac:spMkLst>
        </pc:spChg>
        <pc:spChg chg="add mod">
          <ac:chgData name="Feracor, James" userId="84027bb8-3bf2-4d48-b8cd-9732617c25f2" providerId="ADAL" clId="{A38A4D00-6B00-40C4-A974-6C984785B024}" dt="2023-06-08T23:25:15.288" v="7212" actId="14100"/>
          <ac:spMkLst>
            <pc:docMk/>
            <pc:sldMk cId="2341007744" sldId="312"/>
            <ac:spMk id="8" creationId="{F700459E-D51B-CE4A-D730-DD9D1EA0CCD8}"/>
          </ac:spMkLst>
        </pc:spChg>
        <pc:spChg chg="add del mod">
          <ac:chgData name="Feracor, James" userId="84027bb8-3bf2-4d48-b8cd-9732617c25f2" providerId="ADAL" clId="{A38A4D00-6B00-40C4-A974-6C984785B024}" dt="2023-06-08T23:23:17.829" v="7056" actId="478"/>
          <ac:spMkLst>
            <pc:docMk/>
            <pc:sldMk cId="2341007744" sldId="312"/>
            <ac:spMk id="9" creationId="{B4CD2C11-04F5-1B3C-11EA-5F481C84DBE7}"/>
          </ac:spMkLst>
        </pc:spChg>
        <pc:spChg chg="del">
          <ac:chgData name="Feracor, James" userId="84027bb8-3bf2-4d48-b8cd-9732617c25f2" providerId="ADAL" clId="{A38A4D00-6B00-40C4-A974-6C984785B024}" dt="2023-06-07T17:06:14.425" v="601" actId="478"/>
          <ac:spMkLst>
            <pc:docMk/>
            <pc:sldMk cId="2341007744" sldId="312"/>
            <ac:spMk id="10" creationId="{2D7C8D54-A3E9-0663-2C12-557004D930DB}"/>
          </ac:spMkLst>
        </pc:spChg>
        <pc:spChg chg="mod">
          <ac:chgData name="Feracor, James" userId="84027bb8-3bf2-4d48-b8cd-9732617c25f2" providerId="ADAL" clId="{A38A4D00-6B00-40C4-A974-6C984785B024}" dt="2023-06-08T23:24:35.610" v="7137" actId="14100"/>
          <ac:spMkLst>
            <pc:docMk/>
            <pc:sldMk cId="2341007744" sldId="312"/>
            <ac:spMk id="23" creationId="{62D220D1-2663-C449-0BFE-6AB8C246852B}"/>
          </ac:spMkLst>
        </pc:spChg>
        <pc:grpChg chg="del">
          <ac:chgData name="Feracor, James" userId="84027bb8-3bf2-4d48-b8cd-9732617c25f2" providerId="ADAL" clId="{A38A4D00-6B00-40C4-A974-6C984785B024}" dt="2023-06-07T17:06:14.425" v="601" actId="478"/>
          <ac:grpSpMkLst>
            <pc:docMk/>
            <pc:sldMk cId="2341007744" sldId="312"/>
            <ac:grpSpMk id="22" creationId="{4CE9C533-86A3-5175-19D0-53C209AA3033}"/>
          </ac:grpSpMkLst>
        </pc:grpChg>
        <pc:picChg chg="add del mod modCrop">
          <ac:chgData name="Feracor, James" userId="84027bb8-3bf2-4d48-b8cd-9732617c25f2" providerId="ADAL" clId="{A38A4D00-6B00-40C4-A974-6C984785B024}" dt="2023-06-08T23:13:18.430" v="6068" actId="478"/>
          <ac:picMkLst>
            <pc:docMk/>
            <pc:sldMk cId="2341007744" sldId="312"/>
            <ac:picMk id="3" creationId="{54211748-6F36-10C3-52AB-64B4978A83C4}"/>
          </ac:picMkLst>
        </pc:picChg>
        <pc:picChg chg="add mod modCrop">
          <ac:chgData name="Feracor, James" userId="84027bb8-3bf2-4d48-b8cd-9732617c25f2" providerId="ADAL" clId="{A38A4D00-6B00-40C4-A974-6C984785B024}" dt="2023-06-08T23:20:23.918" v="6626" actId="1076"/>
          <ac:picMkLst>
            <pc:docMk/>
            <pc:sldMk cId="2341007744" sldId="312"/>
            <ac:picMk id="7" creationId="{2A75B39D-1669-E7F8-5669-A1039A20CBB7}"/>
          </ac:picMkLst>
        </pc:picChg>
        <pc:picChg chg="del">
          <ac:chgData name="Feracor, James" userId="84027bb8-3bf2-4d48-b8cd-9732617c25f2" providerId="ADAL" clId="{A38A4D00-6B00-40C4-A974-6C984785B024}" dt="2023-06-07T17:06:14.425" v="601" actId="478"/>
          <ac:picMkLst>
            <pc:docMk/>
            <pc:sldMk cId="2341007744" sldId="312"/>
            <ac:picMk id="20" creationId="{1CF861ED-2EC1-6D22-DE49-9A948D0F524A}"/>
          </ac:picMkLst>
        </pc:picChg>
      </pc:sldChg>
      <pc:sldChg chg="addSp delSp modSp add mod">
        <pc:chgData name="Feracor, James" userId="84027bb8-3bf2-4d48-b8cd-9732617c25f2" providerId="ADAL" clId="{A38A4D00-6B00-40C4-A974-6C984785B024}" dt="2023-06-07T17:39:09.990" v="2396" actId="20577"/>
        <pc:sldMkLst>
          <pc:docMk/>
          <pc:sldMk cId="2602070674" sldId="313"/>
        </pc:sldMkLst>
        <pc:spChg chg="del">
          <ac:chgData name="Feracor, James" userId="84027bb8-3bf2-4d48-b8cd-9732617c25f2" providerId="ADAL" clId="{A38A4D00-6B00-40C4-A974-6C984785B024}" dt="2023-06-07T17:32:09.863" v="1910" actId="478"/>
          <ac:spMkLst>
            <pc:docMk/>
            <pc:sldMk cId="2602070674" sldId="313"/>
            <ac:spMk id="4" creationId="{5231A623-9589-5D89-56CF-7CDE80314F3F}"/>
          </ac:spMkLst>
        </pc:spChg>
        <pc:spChg chg="del">
          <ac:chgData name="Feracor, James" userId="84027bb8-3bf2-4d48-b8cd-9732617c25f2" providerId="ADAL" clId="{A38A4D00-6B00-40C4-A974-6C984785B024}" dt="2023-06-07T17:32:31.005" v="1917" actId="478"/>
          <ac:spMkLst>
            <pc:docMk/>
            <pc:sldMk cId="2602070674" sldId="313"/>
            <ac:spMk id="5" creationId="{AB33214F-DC3E-B8A4-03D2-8E91A0F9A167}"/>
          </ac:spMkLst>
        </pc:spChg>
        <pc:spChg chg="mod">
          <ac:chgData name="Feracor, James" userId="84027bb8-3bf2-4d48-b8cd-9732617c25f2" providerId="ADAL" clId="{A38A4D00-6B00-40C4-A974-6C984785B024}" dt="2023-06-07T17:32:18.275" v="1913" actId="14100"/>
          <ac:spMkLst>
            <pc:docMk/>
            <pc:sldMk cId="2602070674" sldId="313"/>
            <ac:spMk id="7" creationId="{02054EAA-4FCA-23B3-6038-094E60A8774F}"/>
          </ac:spMkLst>
        </pc:spChg>
        <pc:spChg chg="del mod">
          <ac:chgData name="Feracor, James" userId="84027bb8-3bf2-4d48-b8cd-9732617c25f2" providerId="ADAL" clId="{A38A4D00-6B00-40C4-A974-6C984785B024}" dt="2023-06-07T17:34:00.152" v="2043" actId="21"/>
          <ac:spMkLst>
            <pc:docMk/>
            <pc:sldMk cId="2602070674" sldId="313"/>
            <ac:spMk id="8" creationId="{1086E3A7-CB39-73AD-10BB-6DBB9D510FC8}"/>
          </ac:spMkLst>
        </pc:spChg>
        <pc:spChg chg="del mod">
          <ac:chgData name="Feracor, James" userId="84027bb8-3bf2-4d48-b8cd-9732617c25f2" providerId="ADAL" clId="{A38A4D00-6B00-40C4-A974-6C984785B024}" dt="2023-06-07T17:32:07.291" v="1908" actId="478"/>
          <ac:spMkLst>
            <pc:docMk/>
            <pc:sldMk cId="2602070674" sldId="313"/>
            <ac:spMk id="14" creationId="{712F9FC5-C043-EC29-9009-DCF7EBADC1B2}"/>
          </ac:spMkLst>
        </pc:spChg>
        <pc:spChg chg="add mod">
          <ac:chgData name="Feracor, James" userId="84027bb8-3bf2-4d48-b8cd-9732617c25f2" providerId="ADAL" clId="{A38A4D00-6B00-40C4-A974-6C984785B024}" dt="2023-06-07T17:33:46.822" v="2030" actId="115"/>
          <ac:spMkLst>
            <pc:docMk/>
            <pc:sldMk cId="2602070674" sldId="313"/>
            <ac:spMk id="20" creationId="{8A3C82B8-83CA-20D0-8B1B-ECEA76E53B6D}"/>
          </ac:spMkLst>
        </pc:spChg>
        <pc:spChg chg="del">
          <ac:chgData name="Feracor, James" userId="84027bb8-3bf2-4d48-b8cd-9732617c25f2" providerId="ADAL" clId="{A38A4D00-6B00-40C4-A974-6C984785B024}" dt="2023-06-07T17:32:04.059" v="1905" actId="478"/>
          <ac:spMkLst>
            <pc:docMk/>
            <pc:sldMk cId="2602070674" sldId="313"/>
            <ac:spMk id="22" creationId="{7CF4F63E-5E58-3ACE-0652-46DE7EB92715}"/>
          </ac:spMkLst>
        </pc:spChg>
        <pc:spChg chg="add mod">
          <ac:chgData name="Feracor, James" userId="84027bb8-3bf2-4d48-b8cd-9732617c25f2" providerId="ADAL" clId="{A38A4D00-6B00-40C4-A974-6C984785B024}" dt="2023-06-07T17:36:06.895" v="2239" actId="1076"/>
          <ac:spMkLst>
            <pc:docMk/>
            <pc:sldMk cId="2602070674" sldId="313"/>
            <ac:spMk id="25" creationId="{85551C62-1715-ACF7-6272-9CE4EDD05FAC}"/>
          </ac:spMkLst>
        </pc:spChg>
        <pc:spChg chg="add mod">
          <ac:chgData name="Feracor, James" userId="84027bb8-3bf2-4d48-b8cd-9732617c25f2" providerId="ADAL" clId="{A38A4D00-6B00-40C4-A974-6C984785B024}" dt="2023-06-07T17:38:16.207" v="2348" actId="14100"/>
          <ac:spMkLst>
            <pc:docMk/>
            <pc:sldMk cId="2602070674" sldId="313"/>
            <ac:spMk id="26" creationId="{97FD9E3A-4D60-BCD4-FDE9-B435D48EC033}"/>
          </ac:spMkLst>
        </pc:spChg>
        <pc:spChg chg="add mod">
          <ac:chgData name="Feracor, James" userId="84027bb8-3bf2-4d48-b8cd-9732617c25f2" providerId="ADAL" clId="{A38A4D00-6B00-40C4-A974-6C984785B024}" dt="2023-06-07T17:38:03.575" v="2344" actId="14100"/>
          <ac:spMkLst>
            <pc:docMk/>
            <pc:sldMk cId="2602070674" sldId="313"/>
            <ac:spMk id="27" creationId="{8D9FD298-1F82-A745-6D45-B84A5080AED0}"/>
          </ac:spMkLst>
        </pc:spChg>
        <pc:spChg chg="add mod">
          <ac:chgData name="Feracor, James" userId="84027bb8-3bf2-4d48-b8cd-9732617c25f2" providerId="ADAL" clId="{A38A4D00-6B00-40C4-A974-6C984785B024}" dt="2023-06-07T17:39:03.772" v="2388" actId="1076"/>
          <ac:spMkLst>
            <pc:docMk/>
            <pc:sldMk cId="2602070674" sldId="313"/>
            <ac:spMk id="47" creationId="{1D54498F-39E2-A72F-3C5D-578EC12D8582}"/>
          </ac:spMkLst>
        </pc:spChg>
        <pc:spChg chg="add mod">
          <ac:chgData name="Feracor, James" userId="84027bb8-3bf2-4d48-b8cd-9732617c25f2" providerId="ADAL" clId="{A38A4D00-6B00-40C4-A974-6C984785B024}" dt="2023-06-07T17:39:09.990" v="2396" actId="20577"/>
          <ac:spMkLst>
            <pc:docMk/>
            <pc:sldMk cId="2602070674" sldId="313"/>
            <ac:spMk id="48" creationId="{3AE4B6DE-EF4D-E6E7-0FA9-6C3A07D3F05F}"/>
          </ac:spMkLst>
        </pc:spChg>
        <pc:picChg chg="mod modCrop">
          <ac:chgData name="Feracor, James" userId="84027bb8-3bf2-4d48-b8cd-9732617c25f2" providerId="ADAL" clId="{A38A4D00-6B00-40C4-A974-6C984785B024}" dt="2023-06-07T17:35:52.831" v="2236" actId="1076"/>
          <ac:picMkLst>
            <pc:docMk/>
            <pc:sldMk cId="2602070674" sldId="313"/>
            <ac:picMk id="3" creationId="{5D686B16-93BC-987D-E307-E03DBD636C5B}"/>
          </ac:picMkLst>
        </pc:picChg>
        <pc:cxnChg chg="del mod">
          <ac:chgData name="Feracor, James" userId="84027bb8-3bf2-4d48-b8cd-9732617c25f2" providerId="ADAL" clId="{A38A4D00-6B00-40C4-A974-6C984785B024}" dt="2023-06-07T17:32:31.795" v="1918" actId="478"/>
          <ac:cxnSpMkLst>
            <pc:docMk/>
            <pc:sldMk cId="2602070674" sldId="313"/>
            <ac:cxnSpMk id="12" creationId="{F6C482CF-2EC3-7834-7F83-7340DB541F1F}"/>
          </ac:cxnSpMkLst>
        </pc:cxnChg>
        <pc:cxnChg chg="mod">
          <ac:chgData name="Feracor, James" userId="84027bb8-3bf2-4d48-b8cd-9732617c25f2" providerId="ADAL" clId="{A38A4D00-6B00-40C4-A974-6C984785B024}" dt="2023-06-07T17:36:13.788" v="2242" actId="14100"/>
          <ac:cxnSpMkLst>
            <pc:docMk/>
            <pc:sldMk cId="2602070674" sldId="313"/>
            <ac:cxnSpMk id="16" creationId="{9D9BE67C-5281-E983-2D29-FD45D6381807}"/>
          </ac:cxnSpMkLst>
        </pc:cxnChg>
        <pc:cxnChg chg="del mod">
          <ac:chgData name="Feracor, James" userId="84027bb8-3bf2-4d48-b8cd-9732617c25f2" providerId="ADAL" clId="{A38A4D00-6B00-40C4-A974-6C984785B024}" dt="2023-06-07T17:32:33.335" v="1919" actId="478"/>
          <ac:cxnSpMkLst>
            <pc:docMk/>
            <pc:sldMk cId="2602070674" sldId="313"/>
            <ac:cxnSpMk id="24" creationId="{FEF3D869-5B26-0845-27CD-8DC2A1C8430F}"/>
          </ac:cxnSpMkLst>
        </pc:cxnChg>
        <pc:cxnChg chg="add mod">
          <ac:chgData name="Feracor, James" userId="84027bb8-3bf2-4d48-b8cd-9732617c25f2" providerId="ADAL" clId="{A38A4D00-6B00-40C4-A974-6C984785B024}" dt="2023-06-07T17:38:21.409" v="2350" actId="14100"/>
          <ac:cxnSpMkLst>
            <pc:docMk/>
            <pc:sldMk cId="2602070674" sldId="313"/>
            <ac:cxnSpMk id="31" creationId="{390F636A-0C6C-5C08-9696-ADA4B726112B}"/>
          </ac:cxnSpMkLst>
        </pc:cxnChg>
        <pc:cxnChg chg="del mod">
          <ac:chgData name="Feracor, James" userId="84027bb8-3bf2-4d48-b8cd-9732617c25f2" providerId="ADAL" clId="{A38A4D00-6B00-40C4-A974-6C984785B024}" dt="2023-06-07T17:32:08.567" v="1909" actId="478"/>
          <ac:cxnSpMkLst>
            <pc:docMk/>
            <pc:sldMk cId="2602070674" sldId="313"/>
            <ac:cxnSpMk id="33" creationId="{7590202F-1A5B-EFDB-0D42-6E339B5B441B}"/>
          </ac:cxnSpMkLst>
        </pc:cxnChg>
        <pc:cxnChg chg="add mod">
          <ac:chgData name="Feracor, James" userId="84027bb8-3bf2-4d48-b8cd-9732617c25f2" providerId="ADAL" clId="{A38A4D00-6B00-40C4-A974-6C984785B024}" dt="2023-06-07T17:38:06.416" v="2345" actId="14100"/>
          <ac:cxnSpMkLst>
            <pc:docMk/>
            <pc:sldMk cId="2602070674" sldId="313"/>
            <ac:cxnSpMk id="35" creationId="{FCDB80A6-AB22-4608-7F56-6D4B111A2955}"/>
          </ac:cxnSpMkLst>
        </pc:cxnChg>
        <pc:cxnChg chg="del mod">
          <ac:chgData name="Feracor, James" userId="84027bb8-3bf2-4d48-b8cd-9732617c25f2" providerId="ADAL" clId="{A38A4D00-6B00-40C4-A974-6C984785B024}" dt="2023-06-07T17:32:08.567" v="1909" actId="478"/>
          <ac:cxnSpMkLst>
            <pc:docMk/>
            <pc:sldMk cId="2602070674" sldId="313"/>
            <ac:cxnSpMk id="36" creationId="{0CD826B3-204B-16C4-4C4D-40B93617E3F4}"/>
          </ac:cxnSpMkLst>
        </pc:cxnChg>
        <pc:cxnChg chg="add mod">
          <ac:chgData name="Feracor, James" userId="84027bb8-3bf2-4d48-b8cd-9732617c25f2" providerId="ADAL" clId="{A38A4D00-6B00-40C4-A974-6C984785B024}" dt="2023-06-07T17:36:34.588" v="2250" actId="14100"/>
          <ac:cxnSpMkLst>
            <pc:docMk/>
            <pc:sldMk cId="2602070674" sldId="313"/>
            <ac:cxnSpMk id="37" creationId="{544CC3BF-4519-D964-4845-0CAB1F8DC984}"/>
          </ac:cxnSpMkLst>
        </pc:cxnChg>
      </pc:sldChg>
      <pc:sldChg chg="addSp delSp modSp add mod ord">
        <pc:chgData name="Feracor, James" userId="84027bb8-3bf2-4d48-b8cd-9732617c25f2" providerId="ADAL" clId="{A38A4D00-6B00-40C4-A974-6C984785B024}" dt="2023-06-12T00:33:34.820" v="13241" actId="207"/>
        <pc:sldMkLst>
          <pc:docMk/>
          <pc:sldMk cId="1507333592" sldId="314"/>
        </pc:sldMkLst>
        <pc:spChg chg="add mod">
          <ac:chgData name="Feracor, James" userId="84027bb8-3bf2-4d48-b8cd-9732617c25f2" providerId="ADAL" clId="{A38A4D00-6B00-40C4-A974-6C984785B024}" dt="2023-06-12T00:33:34.820" v="13241" actId="207"/>
          <ac:spMkLst>
            <pc:docMk/>
            <pc:sldMk cId="1507333592" sldId="314"/>
            <ac:spMk id="5" creationId="{EF1425B3-7ACE-8A5C-C931-AEE33C53EB83}"/>
          </ac:spMkLst>
        </pc:spChg>
        <pc:spChg chg="mod">
          <ac:chgData name="Feracor, James" userId="84027bb8-3bf2-4d48-b8cd-9732617c25f2" providerId="ADAL" clId="{A38A4D00-6B00-40C4-A974-6C984785B024}" dt="2023-06-07T17:39:29.384" v="2400" actId="14100"/>
          <ac:spMkLst>
            <pc:docMk/>
            <pc:sldMk cId="1507333592" sldId="314"/>
            <ac:spMk id="7" creationId="{02054EAA-4FCA-23B3-6038-094E60A8774F}"/>
          </ac:spMkLst>
        </pc:spChg>
        <pc:spChg chg="del">
          <ac:chgData name="Feracor, James" userId="84027bb8-3bf2-4d48-b8cd-9732617c25f2" providerId="ADAL" clId="{A38A4D00-6B00-40C4-A974-6C984785B024}" dt="2023-06-07T17:40:39.724" v="2532" actId="478"/>
          <ac:spMkLst>
            <pc:docMk/>
            <pc:sldMk cId="1507333592" sldId="314"/>
            <ac:spMk id="20" creationId="{8A3C82B8-83CA-20D0-8B1B-ECEA76E53B6D}"/>
          </ac:spMkLst>
        </pc:spChg>
        <pc:spChg chg="del">
          <ac:chgData name="Feracor, James" userId="84027bb8-3bf2-4d48-b8cd-9732617c25f2" providerId="ADAL" clId="{A38A4D00-6B00-40C4-A974-6C984785B024}" dt="2023-06-07T17:40:46.007" v="2536" actId="478"/>
          <ac:spMkLst>
            <pc:docMk/>
            <pc:sldMk cId="1507333592" sldId="314"/>
            <ac:spMk id="25" creationId="{85551C62-1715-ACF7-6272-9CE4EDD05FAC}"/>
          </ac:spMkLst>
        </pc:spChg>
        <pc:spChg chg="del">
          <ac:chgData name="Feracor, James" userId="84027bb8-3bf2-4d48-b8cd-9732617c25f2" providerId="ADAL" clId="{A38A4D00-6B00-40C4-A974-6C984785B024}" dt="2023-06-07T17:40:47.592" v="2537" actId="478"/>
          <ac:spMkLst>
            <pc:docMk/>
            <pc:sldMk cId="1507333592" sldId="314"/>
            <ac:spMk id="26" creationId="{97FD9E3A-4D60-BCD4-FDE9-B435D48EC033}"/>
          </ac:spMkLst>
        </pc:spChg>
        <pc:spChg chg="del mod">
          <ac:chgData name="Feracor, James" userId="84027bb8-3bf2-4d48-b8cd-9732617c25f2" providerId="ADAL" clId="{A38A4D00-6B00-40C4-A974-6C984785B024}" dt="2023-06-07T17:43:26.400" v="2605" actId="478"/>
          <ac:spMkLst>
            <pc:docMk/>
            <pc:sldMk cId="1507333592" sldId="314"/>
            <ac:spMk id="27" creationId="{8D9FD298-1F82-A745-6D45-B84A5080AED0}"/>
          </ac:spMkLst>
        </pc:spChg>
        <pc:spChg chg="mod">
          <ac:chgData name="Feracor, James" userId="84027bb8-3bf2-4d48-b8cd-9732617c25f2" providerId="ADAL" clId="{A38A4D00-6B00-40C4-A974-6C984785B024}" dt="2023-06-12T00:14:07.081" v="12395" actId="1076"/>
          <ac:spMkLst>
            <pc:docMk/>
            <pc:sldMk cId="1507333592" sldId="314"/>
            <ac:spMk id="47" creationId="{1D54498F-39E2-A72F-3C5D-578EC12D8582}"/>
          </ac:spMkLst>
        </pc:spChg>
        <pc:spChg chg="del">
          <ac:chgData name="Feracor, James" userId="84027bb8-3bf2-4d48-b8cd-9732617c25f2" providerId="ADAL" clId="{A38A4D00-6B00-40C4-A974-6C984785B024}" dt="2023-06-07T17:40:45.434" v="2535" actId="478"/>
          <ac:spMkLst>
            <pc:docMk/>
            <pc:sldMk cId="1507333592" sldId="314"/>
            <ac:spMk id="48" creationId="{3AE4B6DE-EF4D-E6E7-0FA9-6C3A07D3F05F}"/>
          </ac:spMkLst>
        </pc:spChg>
        <pc:spChg chg="add mod">
          <ac:chgData name="Feracor, James" userId="84027bb8-3bf2-4d48-b8cd-9732617c25f2" providerId="ADAL" clId="{A38A4D00-6B00-40C4-A974-6C984785B024}" dt="2023-06-12T00:14:00.712" v="12392" actId="14100"/>
          <ac:spMkLst>
            <pc:docMk/>
            <pc:sldMk cId="1507333592" sldId="314"/>
            <ac:spMk id="51" creationId="{00E0F667-2DB0-C189-7617-84302FA5F5FB}"/>
          </ac:spMkLst>
        </pc:spChg>
        <pc:picChg chg="mod modCrop">
          <ac:chgData name="Feracor, James" userId="84027bb8-3bf2-4d48-b8cd-9732617c25f2" providerId="ADAL" clId="{A38A4D00-6B00-40C4-A974-6C984785B024}" dt="2023-06-07T17:45:32.661" v="2634" actId="1076"/>
          <ac:picMkLst>
            <pc:docMk/>
            <pc:sldMk cId="1507333592" sldId="314"/>
            <ac:picMk id="3" creationId="{5D686B16-93BC-987D-E307-E03DBD636C5B}"/>
          </ac:picMkLst>
        </pc:picChg>
        <pc:picChg chg="add mod modCrop">
          <ac:chgData name="Feracor, James" userId="84027bb8-3bf2-4d48-b8cd-9732617c25f2" providerId="ADAL" clId="{A38A4D00-6B00-40C4-A974-6C984785B024}" dt="2023-06-12T00:33:24.053" v="13238" actId="208"/>
          <ac:picMkLst>
            <pc:docMk/>
            <pc:sldMk cId="1507333592" sldId="314"/>
            <ac:picMk id="4" creationId="{768B8E55-1D95-EF05-B01E-B04479E49041}"/>
          </ac:picMkLst>
        </pc:picChg>
        <pc:picChg chg="add mod">
          <ac:chgData name="Feracor, James" userId="84027bb8-3bf2-4d48-b8cd-9732617c25f2" providerId="ADAL" clId="{A38A4D00-6B00-40C4-A974-6C984785B024}" dt="2023-06-07T17:45:59.325" v="2646" actId="1076"/>
          <ac:picMkLst>
            <pc:docMk/>
            <pc:sldMk cId="1507333592" sldId="314"/>
            <ac:picMk id="30" creationId="{014CC2FA-E4C8-F1CB-88C4-8B92729B3626}"/>
          </ac:picMkLst>
        </pc:picChg>
        <pc:cxnChg chg="del mod">
          <ac:chgData name="Feracor, James" userId="84027bb8-3bf2-4d48-b8cd-9732617c25f2" providerId="ADAL" clId="{A38A4D00-6B00-40C4-A974-6C984785B024}" dt="2023-06-07T17:40:49.171" v="2539" actId="478"/>
          <ac:cxnSpMkLst>
            <pc:docMk/>
            <pc:sldMk cId="1507333592" sldId="314"/>
            <ac:cxnSpMk id="16" creationId="{9D9BE67C-5281-E983-2D29-FD45D6381807}"/>
          </ac:cxnSpMkLst>
        </pc:cxnChg>
        <pc:cxnChg chg="del mod">
          <ac:chgData name="Feracor, James" userId="84027bb8-3bf2-4d48-b8cd-9732617c25f2" providerId="ADAL" clId="{A38A4D00-6B00-40C4-A974-6C984785B024}" dt="2023-06-07T17:40:48.550" v="2538" actId="478"/>
          <ac:cxnSpMkLst>
            <pc:docMk/>
            <pc:sldMk cId="1507333592" sldId="314"/>
            <ac:cxnSpMk id="31" creationId="{390F636A-0C6C-5C08-9696-ADA4B726112B}"/>
          </ac:cxnSpMkLst>
        </pc:cxnChg>
        <pc:cxnChg chg="add mod">
          <ac:chgData name="Feracor, James" userId="84027bb8-3bf2-4d48-b8cd-9732617c25f2" providerId="ADAL" clId="{A38A4D00-6B00-40C4-A974-6C984785B024}" dt="2023-06-07T17:46:05.031" v="2648" actId="14100"/>
          <ac:cxnSpMkLst>
            <pc:docMk/>
            <pc:sldMk cId="1507333592" sldId="314"/>
            <ac:cxnSpMk id="32" creationId="{17D47773-71BB-7198-B139-A5878E08CBCC}"/>
          </ac:cxnSpMkLst>
        </pc:cxnChg>
        <pc:cxnChg chg="mod">
          <ac:chgData name="Feracor, James" userId="84027bb8-3bf2-4d48-b8cd-9732617c25f2" providerId="ADAL" clId="{A38A4D00-6B00-40C4-A974-6C984785B024}" dt="2023-06-07T17:45:32.661" v="2634" actId="1076"/>
          <ac:cxnSpMkLst>
            <pc:docMk/>
            <pc:sldMk cId="1507333592" sldId="314"/>
            <ac:cxnSpMk id="35" creationId="{FCDB80A6-AB22-4608-7F56-6D4B111A2955}"/>
          </ac:cxnSpMkLst>
        </pc:cxnChg>
        <pc:cxnChg chg="del mod">
          <ac:chgData name="Feracor, James" userId="84027bb8-3bf2-4d48-b8cd-9732617c25f2" providerId="ADAL" clId="{A38A4D00-6B00-40C4-A974-6C984785B024}" dt="2023-06-07T17:40:40.207" v="2533" actId="478"/>
          <ac:cxnSpMkLst>
            <pc:docMk/>
            <pc:sldMk cId="1507333592" sldId="314"/>
            <ac:cxnSpMk id="37" creationId="{544CC3BF-4519-D964-4845-0CAB1F8DC984}"/>
          </ac:cxnSpMkLst>
        </pc:cxnChg>
      </pc:sldChg>
      <pc:sldChg chg="new del">
        <pc:chgData name="Feracor, James" userId="84027bb8-3bf2-4d48-b8cd-9732617c25f2" providerId="ADAL" clId="{A38A4D00-6B00-40C4-A974-6C984785B024}" dt="2023-06-08T16:05:24.593" v="3273" actId="47"/>
        <pc:sldMkLst>
          <pc:docMk/>
          <pc:sldMk cId="2820923245" sldId="315"/>
        </pc:sldMkLst>
      </pc:sldChg>
      <pc:sldChg chg="addSp delSp modSp add mod modNotesTx">
        <pc:chgData name="Feracor, James" userId="84027bb8-3bf2-4d48-b8cd-9732617c25f2" providerId="ADAL" clId="{A38A4D00-6B00-40C4-A974-6C984785B024}" dt="2023-06-12T01:25:35.091" v="14546" actId="6549"/>
        <pc:sldMkLst>
          <pc:docMk/>
          <pc:sldMk cId="908971498" sldId="316"/>
        </pc:sldMkLst>
        <pc:spChg chg="add mod">
          <ac:chgData name="Feracor, James" userId="84027bb8-3bf2-4d48-b8cd-9732617c25f2" providerId="ADAL" clId="{A38A4D00-6B00-40C4-A974-6C984785B024}" dt="2023-06-12T01:23:34.635" v="14252" actId="14100"/>
          <ac:spMkLst>
            <pc:docMk/>
            <pc:sldMk cId="908971498" sldId="316"/>
            <ac:spMk id="4" creationId="{5B5143DF-650C-40F5-CCDD-5997510F009D}"/>
          </ac:spMkLst>
        </pc:spChg>
        <pc:spChg chg="add del mod">
          <ac:chgData name="Feracor, James" userId="84027bb8-3bf2-4d48-b8cd-9732617c25f2" providerId="ADAL" clId="{A38A4D00-6B00-40C4-A974-6C984785B024}" dt="2023-06-12T01:16:40.029" v="14052" actId="21"/>
          <ac:spMkLst>
            <pc:docMk/>
            <pc:sldMk cId="908971498" sldId="316"/>
            <ac:spMk id="5" creationId="{F5F2A538-7153-0CE7-BB96-DD25321E8EDA}"/>
          </ac:spMkLst>
        </pc:spChg>
        <pc:spChg chg="mod">
          <ac:chgData name="Feracor, James" userId="84027bb8-3bf2-4d48-b8cd-9732617c25f2" providerId="ADAL" clId="{A38A4D00-6B00-40C4-A974-6C984785B024}" dt="2023-06-12T01:23:14.472" v="14246" actId="14100"/>
          <ac:spMkLst>
            <pc:docMk/>
            <pc:sldMk cId="908971498" sldId="316"/>
            <ac:spMk id="8" creationId="{66A7D986-E045-DAA8-C233-DAF3C6DCE20B}"/>
          </ac:spMkLst>
        </pc:spChg>
        <pc:spChg chg="mod">
          <ac:chgData name="Feracor, James" userId="84027bb8-3bf2-4d48-b8cd-9732617c25f2" providerId="ADAL" clId="{A38A4D00-6B00-40C4-A974-6C984785B024}" dt="2023-06-12T01:23:20.362" v="14249" actId="113"/>
          <ac:spMkLst>
            <pc:docMk/>
            <pc:sldMk cId="908971498" sldId="316"/>
            <ac:spMk id="9" creationId="{604FD1DB-BDFF-5442-B74B-E2BBA55E0ED5}"/>
          </ac:spMkLst>
        </pc:spChg>
        <pc:spChg chg="mod">
          <ac:chgData name="Feracor, James" userId="84027bb8-3bf2-4d48-b8cd-9732617c25f2" providerId="ADAL" clId="{A38A4D00-6B00-40C4-A974-6C984785B024}" dt="2023-06-12T01:22:55.892" v="14240" actId="120"/>
          <ac:spMkLst>
            <pc:docMk/>
            <pc:sldMk cId="908971498" sldId="316"/>
            <ac:spMk id="12" creationId="{5EC43C0E-08B0-A446-836A-434D2683EB0A}"/>
          </ac:spMkLst>
        </pc:spChg>
        <pc:spChg chg="mod">
          <ac:chgData name="Feracor, James" userId="84027bb8-3bf2-4d48-b8cd-9732617c25f2" providerId="ADAL" clId="{A38A4D00-6B00-40C4-A974-6C984785B024}" dt="2023-06-12T01:23:24.382" v="14250" actId="113"/>
          <ac:spMkLst>
            <pc:docMk/>
            <pc:sldMk cId="908971498" sldId="316"/>
            <ac:spMk id="14" creationId="{A2F80C12-092F-E1D5-2473-788055B55701}"/>
          </ac:spMkLst>
        </pc:spChg>
        <pc:spChg chg="mod">
          <ac:chgData name="Feracor, James" userId="84027bb8-3bf2-4d48-b8cd-9732617c25f2" providerId="ADAL" clId="{A38A4D00-6B00-40C4-A974-6C984785B024}" dt="2023-06-08T17:59:29.344" v="5741" actId="6549"/>
          <ac:spMkLst>
            <pc:docMk/>
            <pc:sldMk cId="908971498" sldId="316"/>
            <ac:spMk id="23" creationId="{62D220D1-2663-C449-0BFE-6AB8C246852B}"/>
          </ac:spMkLst>
        </pc:spChg>
        <pc:picChg chg="add mod">
          <ac:chgData name="Feracor, James" userId="84027bb8-3bf2-4d48-b8cd-9732617c25f2" providerId="ADAL" clId="{A38A4D00-6B00-40C4-A974-6C984785B024}" dt="2023-06-08T17:28:22.372" v="4168"/>
          <ac:picMkLst>
            <pc:docMk/>
            <pc:sldMk cId="908971498" sldId="316"/>
            <ac:picMk id="3" creationId="{4A957C02-193C-E561-CDF2-9F9FA352E644}"/>
          </ac:picMkLst>
        </pc:picChg>
      </pc:sldChg>
      <pc:sldChg chg="addSp delSp modSp new mod modNotesTx">
        <pc:chgData name="Feracor, James" userId="84027bb8-3bf2-4d48-b8cd-9732617c25f2" providerId="ADAL" clId="{A38A4D00-6B00-40C4-A974-6C984785B024}" dt="2023-06-12T02:29:09.186" v="18884" actId="6549"/>
        <pc:sldMkLst>
          <pc:docMk/>
          <pc:sldMk cId="2551909079" sldId="317"/>
        </pc:sldMkLst>
        <pc:spChg chg="del">
          <ac:chgData name="Feracor, James" userId="84027bb8-3bf2-4d48-b8cd-9732617c25f2" providerId="ADAL" clId="{A38A4D00-6B00-40C4-A974-6C984785B024}" dt="2023-06-08T17:24:20.708" v="4116" actId="478"/>
          <ac:spMkLst>
            <pc:docMk/>
            <pc:sldMk cId="2551909079" sldId="317"/>
            <ac:spMk id="2" creationId="{004DD904-8EBB-3944-EE65-97DED053E3AA}"/>
          </ac:spMkLst>
        </pc:spChg>
        <pc:spChg chg="add del mod">
          <ac:chgData name="Feracor, James" userId="84027bb8-3bf2-4d48-b8cd-9732617c25f2" providerId="ADAL" clId="{A38A4D00-6B00-40C4-A974-6C984785B024}" dt="2023-06-12T00:37:22.365" v="13317" actId="478"/>
          <ac:spMkLst>
            <pc:docMk/>
            <pc:sldMk cId="2551909079" sldId="317"/>
            <ac:spMk id="2" creationId="{234FBDE3-F58A-9880-05B3-158AF733092F}"/>
          </ac:spMkLst>
        </pc:spChg>
        <pc:spChg chg="add mod">
          <ac:chgData name="Feracor, James" userId="84027bb8-3bf2-4d48-b8cd-9732617c25f2" providerId="ADAL" clId="{A38A4D00-6B00-40C4-A974-6C984785B024}" dt="2023-06-12T00:37:34.559" v="13318"/>
          <ac:spMkLst>
            <pc:docMk/>
            <pc:sldMk cId="2551909079" sldId="317"/>
            <ac:spMk id="3" creationId="{78511628-AEF7-668F-E463-35D058D8119D}"/>
          </ac:spMkLst>
        </pc:spChg>
        <pc:spChg chg="add mod">
          <ac:chgData name="Feracor, James" userId="84027bb8-3bf2-4d48-b8cd-9732617c25f2" providerId="ADAL" clId="{A38A4D00-6B00-40C4-A974-6C984785B024}" dt="2023-06-08T17:29:42.791" v="4224" actId="179"/>
          <ac:spMkLst>
            <pc:docMk/>
            <pc:sldMk cId="2551909079" sldId="317"/>
            <ac:spMk id="6" creationId="{6C672614-D58D-6BC5-4CD0-B8A570805918}"/>
          </ac:spMkLst>
        </pc:spChg>
        <pc:spChg chg="add mod">
          <ac:chgData name="Feracor, James" userId="84027bb8-3bf2-4d48-b8cd-9732617c25f2" providerId="ADAL" clId="{A38A4D00-6B00-40C4-A974-6C984785B024}" dt="2023-06-12T00:37:34.559" v="13318"/>
          <ac:spMkLst>
            <pc:docMk/>
            <pc:sldMk cId="2551909079" sldId="317"/>
            <ac:spMk id="7" creationId="{100339F9-D8C2-651F-883C-6E384F6412AC}"/>
          </ac:spMkLst>
        </pc:spChg>
        <pc:spChg chg="add del mod ord">
          <ac:chgData name="Feracor, James" userId="84027bb8-3bf2-4d48-b8cd-9732617c25f2" providerId="ADAL" clId="{A38A4D00-6B00-40C4-A974-6C984785B024}" dt="2023-06-08T23:34:47.788" v="8015" actId="478"/>
          <ac:spMkLst>
            <pc:docMk/>
            <pc:sldMk cId="2551909079" sldId="317"/>
            <ac:spMk id="7" creationId="{9FD91F39-6402-4C54-6E55-6CE05BC1C8B1}"/>
          </ac:spMkLst>
        </pc:spChg>
        <pc:spChg chg="add del mod">
          <ac:chgData name="Feracor, James" userId="84027bb8-3bf2-4d48-b8cd-9732617c25f2" providerId="ADAL" clId="{A38A4D00-6B00-40C4-A974-6C984785B024}" dt="2023-06-08T23:34:48.835" v="8016" actId="478"/>
          <ac:spMkLst>
            <pc:docMk/>
            <pc:sldMk cId="2551909079" sldId="317"/>
            <ac:spMk id="8" creationId="{62E9FFF4-F420-BCF6-6AC6-E2F84AEFCCAD}"/>
          </ac:spMkLst>
        </pc:spChg>
        <pc:spChg chg="add mod">
          <ac:chgData name="Feracor, James" userId="84027bb8-3bf2-4d48-b8cd-9732617c25f2" providerId="ADAL" clId="{A38A4D00-6B00-40C4-A974-6C984785B024}" dt="2023-06-12T00:37:34.559" v="13318"/>
          <ac:spMkLst>
            <pc:docMk/>
            <pc:sldMk cId="2551909079" sldId="317"/>
            <ac:spMk id="8" creationId="{E629576B-87F6-2E1F-E39E-0EB0A5CA7B39}"/>
          </ac:spMkLst>
        </pc:spChg>
        <pc:spChg chg="add mod">
          <ac:chgData name="Feracor, James" userId="84027bb8-3bf2-4d48-b8cd-9732617c25f2" providerId="ADAL" clId="{A38A4D00-6B00-40C4-A974-6C984785B024}" dt="2023-06-12T00:37:34.559" v="13318"/>
          <ac:spMkLst>
            <pc:docMk/>
            <pc:sldMk cId="2551909079" sldId="317"/>
            <ac:spMk id="9" creationId="{270E37BA-E859-5C55-D3F6-A4EF361DB94A}"/>
          </ac:spMkLst>
        </pc:spChg>
        <pc:spChg chg="add mod">
          <ac:chgData name="Feracor, James" userId="84027bb8-3bf2-4d48-b8cd-9732617c25f2" providerId="ADAL" clId="{A38A4D00-6B00-40C4-A974-6C984785B024}" dt="2023-06-12T00:37:34.559" v="13318"/>
          <ac:spMkLst>
            <pc:docMk/>
            <pc:sldMk cId="2551909079" sldId="317"/>
            <ac:spMk id="10" creationId="{2E5B93ED-0FF9-7F66-0B39-EFCC4E94369E}"/>
          </ac:spMkLst>
        </pc:spChg>
        <pc:spChg chg="add mod">
          <ac:chgData name="Feracor, James" userId="84027bb8-3bf2-4d48-b8cd-9732617c25f2" providerId="ADAL" clId="{A38A4D00-6B00-40C4-A974-6C984785B024}" dt="2023-06-12T00:37:34.559" v="13318"/>
          <ac:spMkLst>
            <pc:docMk/>
            <pc:sldMk cId="2551909079" sldId="317"/>
            <ac:spMk id="11" creationId="{7A7B5DE8-7E8D-4F98-71FA-357F1A173C84}"/>
          </ac:spMkLst>
        </pc:spChg>
        <pc:picChg chg="add mod">
          <ac:chgData name="Feracor, James" userId="84027bb8-3bf2-4d48-b8cd-9732617c25f2" providerId="ADAL" clId="{A38A4D00-6B00-40C4-A974-6C984785B024}" dt="2023-06-08T23:33:33.181" v="7968" actId="14100"/>
          <ac:picMkLst>
            <pc:docMk/>
            <pc:sldMk cId="2551909079" sldId="317"/>
            <ac:picMk id="4" creationId="{3FBD5D3F-90DF-BA7B-9801-E1F848FA964B}"/>
          </ac:picMkLst>
        </pc:picChg>
        <pc:picChg chg="add del mod">
          <ac:chgData name="Feracor, James" userId="84027bb8-3bf2-4d48-b8cd-9732617c25f2" providerId="ADAL" clId="{A38A4D00-6B00-40C4-A974-6C984785B024}" dt="2023-06-12T02:23:58.887" v="18792" actId="478"/>
          <ac:picMkLst>
            <pc:docMk/>
            <pc:sldMk cId="2551909079" sldId="317"/>
            <ac:picMk id="5" creationId="{80F81B72-ABAB-2DFD-9C93-625B7ACCF985}"/>
          </ac:picMkLst>
        </pc:picChg>
        <pc:picChg chg="add del mod">
          <ac:chgData name="Feracor, James" userId="84027bb8-3bf2-4d48-b8cd-9732617c25f2" providerId="ADAL" clId="{A38A4D00-6B00-40C4-A974-6C984785B024}" dt="2023-06-12T02:23:24.189" v="18784" actId="478"/>
          <ac:picMkLst>
            <pc:docMk/>
            <pc:sldMk cId="2551909079" sldId="317"/>
            <ac:picMk id="13" creationId="{7CECC3C3-9F70-BB4E-D2FC-51932FA375A0}"/>
          </ac:picMkLst>
        </pc:picChg>
        <pc:picChg chg="add mod">
          <ac:chgData name="Feracor, James" userId="84027bb8-3bf2-4d48-b8cd-9732617c25f2" providerId="ADAL" clId="{A38A4D00-6B00-40C4-A974-6C984785B024}" dt="2023-06-12T02:24:00.674" v="18793" actId="1076"/>
          <ac:picMkLst>
            <pc:docMk/>
            <pc:sldMk cId="2551909079" sldId="317"/>
            <ac:picMk id="15" creationId="{024E39D0-20A2-22E5-DAE8-44917B38FDB3}"/>
          </ac:picMkLst>
        </pc:picChg>
      </pc:sldChg>
      <pc:sldChg chg="addSp delSp modSp add mod modNotesTx">
        <pc:chgData name="Feracor, James" userId="84027bb8-3bf2-4d48-b8cd-9732617c25f2" providerId="ADAL" clId="{A38A4D00-6B00-40C4-A974-6C984785B024}" dt="2023-06-12T04:34:06.866" v="19865" actId="5793"/>
        <pc:sldMkLst>
          <pc:docMk/>
          <pc:sldMk cId="3371264218" sldId="318"/>
        </pc:sldMkLst>
        <pc:spChg chg="del mod">
          <ac:chgData name="Feracor, James" userId="84027bb8-3bf2-4d48-b8cd-9732617c25f2" providerId="ADAL" clId="{A38A4D00-6B00-40C4-A974-6C984785B024}" dt="2023-06-11T23:36:12.228" v="11049" actId="478"/>
          <ac:spMkLst>
            <pc:docMk/>
            <pc:sldMk cId="3371264218" sldId="318"/>
            <ac:spMk id="2" creationId="{FD5D4D84-0B43-E356-E290-F7F18B7C4C70}"/>
          </ac:spMkLst>
        </pc:spChg>
        <pc:spChg chg="del">
          <ac:chgData name="Feracor, James" userId="84027bb8-3bf2-4d48-b8cd-9732617c25f2" providerId="ADAL" clId="{A38A4D00-6B00-40C4-A974-6C984785B024}" dt="2023-06-09T17:07:58.636" v="8191" actId="478"/>
          <ac:spMkLst>
            <pc:docMk/>
            <pc:sldMk cId="3371264218" sldId="318"/>
            <ac:spMk id="8" creationId="{7F413D4A-9990-C6F4-5C72-E162FDAE2FCE}"/>
          </ac:spMkLst>
        </pc:spChg>
        <pc:spChg chg="mod">
          <ac:chgData name="Feracor, James" userId="84027bb8-3bf2-4d48-b8cd-9732617c25f2" providerId="ADAL" clId="{A38A4D00-6B00-40C4-A974-6C984785B024}" dt="2023-06-11T23:22:53.779" v="10659"/>
          <ac:spMkLst>
            <pc:docMk/>
            <pc:sldMk cId="3371264218" sldId="318"/>
            <ac:spMk id="9" creationId="{7A2041DE-3F09-C88B-CD78-1D577F7E642B}"/>
          </ac:spMkLst>
        </pc:spChg>
        <pc:spChg chg="mod">
          <ac:chgData name="Feracor, James" userId="84027bb8-3bf2-4d48-b8cd-9732617c25f2" providerId="ADAL" clId="{A38A4D00-6B00-40C4-A974-6C984785B024}" dt="2023-06-11T23:22:53.779" v="10659"/>
          <ac:spMkLst>
            <pc:docMk/>
            <pc:sldMk cId="3371264218" sldId="318"/>
            <ac:spMk id="12" creationId="{8AE9D771-20DD-5D49-6DC3-FCAECBDF7FFB}"/>
          </ac:spMkLst>
        </pc:spChg>
        <pc:spChg chg="del mod topLvl">
          <ac:chgData name="Feracor, James" userId="84027bb8-3bf2-4d48-b8cd-9732617c25f2" providerId="ADAL" clId="{A38A4D00-6B00-40C4-A974-6C984785B024}" dt="2023-06-09T17:08:01.459" v="8193" actId="478"/>
          <ac:spMkLst>
            <pc:docMk/>
            <pc:sldMk cId="3371264218" sldId="318"/>
            <ac:spMk id="16" creationId="{6189EB2D-312F-4B95-5CFC-2D59BBF6CCF4}"/>
          </ac:spMkLst>
        </pc:spChg>
        <pc:spChg chg="mod">
          <ac:chgData name="Feracor, James" userId="84027bb8-3bf2-4d48-b8cd-9732617c25f2" providerId="ADAL" clId="{A38A4D00-6B00-40C4-A974-6C984785B024}" dt="2023-06-11T23:36:09.764" v="11048" actId="20577"/>
          <ac:spMkLst>
            <pc:docMk/>
            <pc:sldMk cId="3371264218" sldId="318"/>
            <ac:spMk id="23" creationId="{62D220D1-2663-C449-0BFE-6AB8C246852B}"/>
          </ac:spMkLst>
        </pc:spChg>
        <pc:spChg chg="del">
          <ac:chgData name="Feracor, James" userId="84027bb8-3bf2-4d48-b8cd-9732617c25f2" providerId="ADAL" clId="{A38A4D00-6B00-40C4-A974-6C984785B024}" dt="2023-06-09T17:07:58.636" v="8191" actId="478"/>
          <ac:spMkLst>
            <pc:docMk/>
            <pc:sldMk cId="3371264218" sldId="318"/>
            <ac:spMk id="24" creationId="{1D37D806-6FE6-4616-8255-286FEBE066D4}"/>
          </ac:spMkLst>
        </pc:spChg>
        <pc:spChg chg="del">
          <ac:chgData name="Feracor, James" userId="84027bb8-3bf2-4d48-b8cd-9732617c25f2" providerId="ADAL" clId="{A38A4D00-6B00-40C4-A974-6C984785B024}" dt="2023-06-09T17:07:58.636" v="8191" actId="478"/>
          <ac:spMkLst>
            <pc:docMk/>
            <pc:sldMk cId="3371264218" sldId="318"/>
            <ac:spMk id="25" creationId="{871F83E8-8012-09E2-4800-49C8C2AF31A6}"/>
          </ac:spMkLst>
        </pc:spChg>
        <pc:spChg chg="del mod topLvl">
          <ac:chgData name="Feracor, James" userId="84027bb8-3bf2-4d48-b8cd-9732617c25f2" providerId="ADAL" clId="{A38A4D00-6B00-40C4-A974-6C984785B024}" dt="2023-06-11T23:36:46.272" v="11058" actId="478"/>
          <ac:spMkLst>
            <pc:docMk/>
            <pc:sldMk cId="3371264218" sldId="318"/>
            <ac:spMk id="25" creationId="{FD579C0D-B1F9-8D28-9CAB-20B77AE4FEE6}"/>
          </ac:spMkLst>
        </pc:spChg>
        <pc:spChg chg="add del mod">
          <ac:chgData name="Feracor, James" userId="84027bb8-3bf2-4d48-b8cd-9732617c25f2" providerId="ADAL" clId="{A38A4D00-6B00-40C4-A974-6C984785B024}" dt="2023-06-09T17:11:50.169" v="8710" actId="478"/>
          <ac:spMkLst>
            <pc:docMk/>
            <pc:sldMk cId="3371264218" sldId="318"/>
            <ac:spMk id="28" creationId="{CEFA6158-DBF5-A3EA-20B7-2ADF131CADE6}"/>
          </ac:spMkLst>
        </pc:spChg>
        <pc:spChg chg="del mod topLvl">
          <ac:chgData name="Feracor, James" userId="84027bb8-3bf2-4d48-b8cd-9732617c25f2" providerId="ADAL" clId="{A38A4D00-6B00-40C4-A974-6C984785B024}" dt="2023-06-11T23:36:38.856" v="11057" actId="478"/>
          <ac:spMkLst>
            <pc:docMk/>
            <pc:sldMk cId="3371264218" sldId="318"/>
            <ac:spMk id="29" creationId="{5F3F07AC-7429-2877-CAEF-DA9094EE7A08}"/>
          </ac:spMkLst>
        </pc:spChg>
        <pc:spChg chg="add mod">
          <ac:chgData name="Feracor, James" userId="84027bb8-3bf2-4d48-b8cd-9732617c25f2" providerId="ADAL" clId="{A38A4D00-6B00-40C4-A974-6C984785B024}" dt="2023-06-11T23:27:53.519" v="10893" actId="164"/>
          <ac:spMkLst>
            <pc:docMk/>
            <pc:sldMk cId="3371264218" sldId="318"/>
            <ac:spMk id="31" creationId="{91C898F2-9895-C99C-1448-8F32682C38C0}"/>
          </ac:spMkLst>
        </pc:spChg>
        <pc:spChg chg="add del mod">
          <ac:chgData name="Feracor, James" userId="84027bb8-3bf2-4d48-b8cd-9732617c25f2" providerId="ADAL" clId="{A38A4D00-6B00-40C4-A974-6C984785B024}" dt="2023-06-09T17:21:55.996" v="9328" actId="478"/>
          <ac:spMkLst>
            <pc:docMk/>
            <pc:sldMk cId="3371264218" sldId="318"/>
            <ac:spMk id="32" creationId="{771F517D-C9A2-6AFC-7CC0-7B43150304F0}"/>
          </ac:spMkLst>
        </pc:spChg>
        <pc:spChg chg="add del mod">
          <ac:chgData name="Feracor, James" userId="84027bb8-3bf2-4d48-b8cd-9732617c25f2" providerId="ADAL" clId="{A38A4D00-6B00-40C4-A974-6C984785B024}" dt="2023-06-11T23:24:29.058" v="10726" actId="478"/>
          <ac:spMkLst>
            <pc:docMk/>
            <pc:sldMk cId="3371264218" sldId="318"/>
            <ac:spMk id="33" creationId="{97DF6D6B-5C30-04A1-B2BF-EF21B5091049}"/>
          </ac:spMkLst>
        </pc:spChg>
        <pc:spChg chg="add del mod">
          <ac:chgData name="Feracor, James" userId="84027bb8-3bf2-4d48-b8cd-9732617c25f2" providerId="ADAL" clId="{A38A4D00-6B00-40C4-A974-6C984785B024}" dt="2023-06-09T17:21:56.800" v="9329" actId="478"/>
          <ac:spMkLst>
            <pc:docMk/>
            <pc:sldMk cId="3371264218" sldId="318"/>
            <ac:spMk id="34" creationId="{2359E90E-9081-618B-FC41-F64D9BE49518}"/>
          </ac:spMkLst>
        </pc:spChg>
        <pc:spChg chg="add del mod">
          <ac:chgData name="Feracor, James" userId="84027bb8-3bf2-4d48-b8cd-9732617c25f2" providerId="ADAL" clId="{A38A4D00-6B00-40C4-A974-6C984785B024}" dt="2023-06-09T17:24:27.181" v="9382" actId="478"/>
          <ac:spMkLst>
            <pc:docMk/>
            <pc:sldMk cId="3371264218" sldId="318"/>
            <ac:spMk id="35" creationId="{BF1D1FB2-AC72-892B-C7DD-39519404DB6B}"/>
          </ac:spMkLst>
        </pc:spChg>
        <pc:spChg chg="add del mod">
          <ac:chgData name="Feracor, James" userId="84027bb8-3bf2-4d48-b8cd-9732617c25f2" providerId="ADAL" clId="{A38A4D00-6B00-40C4-A974-6C984785B024}" dt="2023-06-11T23:24:23.103" v="10723" actId="478"/>
          <ac:spMkLst>
            <pc:docMk/>
            <pc:sldMk cId="3371264218" sldId="318"/>
            <ac:spMk id="36" creationId="{C8F24B1C-C530-E472-420D-24D5FE90FEAF}"/>
          </ac:spMkLst>
        </pc:spChg>
        <pc:spChg chg="add mod">
          <ac:chgData name="Feracor, James" userId="84027bb8-3bf2-4d48-b8cd-9732617c25f2" providerId="ADAL" clId="{A38A4D00-6B00-40C4-A974-6C984785B024}" dt="2023-06-11T23:40:03.076" v="11131" actId="20577"/>
          <ac:spMkLst>
            <pc:docMk/>
            <pc:sldMk cId="3371264218" sldId="318"/>
            <ac:spMk id="37" creationId="{D9937CBA-AC76-DC14-28A9-B2B715545C8F}"/>
          </ac:spMkLst>
        </pc:spChg>
        <pc:spChg chg="add mod">
          <ac:chgData name="Feracor, James" userId="84027bb8-3bf2-4d48-b8cd-9732617c25f2" providerId="ADAL" clId="{A38A4D00-6B00-40C4-A974-6C984785B024}" dt="2023-06-11T23:43:08.736" v="11357" actId="1076"/>
          <ac:spMkLst>
            <pc:docMk/>
            <pc:sldMk cId="3371264218" sldId="318"/>
            <ac:spMk id="40" creationId="{1C80D6ED-B964-C1EB-A932-F7D44D419749}"/>
          </ac:spMkLst>
        </pc:spChg>
        <pc:spChg chg="add mod">
          <ac:chgData name="Feracor, James" userId="84027bb8-3bf2-4d48-b8cd-9732617c25f2" providerId="ADAL" clId="{A38A4D00-6B00-40C4-A974-6C984785B024}" dt="2023-06-11T23:43:04.878" v="11356" actId="1076"/>
          <ac:spMkLst>
            <pc:docMk/>
            <pc:sldMk cId="3371264218" sldId="318"/>
            <ac:spMk id="41" creationId="{01B40827-8954-530E-51FC-AADAF0EDB85D}"/>
          </ac:spMkLst>
        </pc:spChg>
        <pc:spChg chg="add mod">
          <ac:chgData name="Feracor, James" userId="84027bb8-3bf2-4d48-b8cd-9732617c25f2" providerId="ADAL" clId="{A38A4D00-6B00-40C4-A974-6C984785B024}" dt="2023-06-11T23:40:18.585" v="11141" actId="14100"/>
          <ac:spMkLst>
            <pc:docMk/>
            <pc:sldMk cId="3371264218" sldId="318"/>
            <ac:spMk id="42" creationId="{05DC34BF-0663-F238-D060-2A21A4B9D6B6}"/>
          </ac:spMkLst>
        </pc:spChg>
        <pc:spChg chg="add mod">
          <ac:chgData name="Feracor, James" userId="84027bb8-3bf2-4d48-b8cd-9732617c25f2" providerId="ADAL" clId="{A38A4D00-6B00-40C4-A974-6C984785B024}" dt="2023-06-11T23:43:46.835" v="11371" actId="20577"/>
          <ac:spMkLst>
            <pc:docMk/>
            <pc:sldMk cId="3371264218" sldId="318"/>
            <ac:spMk id="59" creationId="{F54E4E08-36C4-BE64-9E21-17F9FD6BCF63}"/>
          </ac:spMkLst>
        </pc:spChg>
        <pc:spChg chg="add mod">
          <ac:chgData name="Feracor, James" userId="84027bb8-3bf2-4d48-b8cd-9732617c25f2" providerId="ADAL" clId="{A38A4D00-6B00-40C4-A974-6C984785B024}" dt="2023-06-11T23:43:36.706" v="11367" actId="552"/>
          <ac:spMkLst>
            <pc:docMk/>
            <pc:sldMk cId="3371264218" sldId="318"/>
            <ac:spMk id="60" creationId="{2A7F578B-CF33-5B4E-260D-2694707963DD}"/>
          </ac:spMkLst>
        </pc:spChg>
        <pc:spChg chg="add del mod">
          <ac:chgData name="Feracor, James" userId="84027bb8-3bf2-4d48-b8cd-9732617c25f2" providerId="ADAL" clId="{A38A4D00-6B00-40C4-A974-6C984785B024}" dt="2023-06-12T00:28:40.373" v="12939" actId="21"/>
          <ac:spMkLst>
            <pc:docMk/>
            <pc:sldMk cId="3371264218" sldId="318"/>
            <ac:spMk id="72" creationId="{BCE9ABEE-ABE7-7D84-3E97-EDEAAF245747}"/>
          </ac:spMkLst>
        </pc:spChg>
        <pc:grpChg chg="add del mod">
          <ac:chgData name="Feracor, James" userId="84027bb8-3bf2-4d48-b8cd-9732617c25f2" providerId="ADAL" clId="{A38A4D00-6B00-40C4-A974-6C984785B024}" dt="2023-06-11T23:27:56.490" v="10894" actId="21"/>
          <ac:grpSpMkLst>
            <pc:docMk/>
            <pc:sldMk cId="3371264218" sldId="318"/>
            <ac:grpSpMk id="3" creationId="{3D71D4BF-5E1C-CB19-9CB1-ED8C63940C1B}"/>
          </ac:grpSpMkLst>
        </pc:grpChg>
        <pc:grpChg chg="del">
          <ac:chgData name="Feracor, James" userId="84027bb8-3bf2-4d48-b8cd-9732617c25f2" providerId="ADAL" clId="{A38A4D00-6B00-40C4-A974-6C984785B024}" dt="2023-06-09T17:07:58.636" v="8191" actId="478"/>
          <ac:grpSpMkLst>
            <pc:docMk/>
            <pc:sldMk cId="3371264218" sldId="318"/>
            <ac:grpSpMk id="9" creationId="{98908900-8BE1-B295-AD20-F22EA3199BCB}"/>
          </ac:grpSpMkLst>
        </pc:grpChg>
        <pc:grpChg chg="add del mod">
          <ac:chgData name="Feracor, James" userId="84027bb8-3bf2-4d48-b8cd-9732617c25f2" providerId="ADAL" clId="{A38A4D00-6B00-40C4-A974-6C984785B024}" dt="2023-06-11T23:24:20.541" v="10722" actId="478"/>
          <ac:grpSpMkLst>
            <pc:docMk/>
            <pc:sldMk cId="3371264218" sldId="318"/>
            <ac:grpSpMk id="10" creationId="{3AFF6079-F7A1-0AE1-BC4C-030430DDE152}"/>
          </ac:grpSpMkLst>
        </pc:grpChg>
        <pc:grpChg chg="del">
          <ac:chgData name="Feracor, James" userId="84027bb8-3bf2-4d48-b8cd-9732617c25f2" providerId="ADAL" clId="{A38A4D00-6B00-40C4-A974-6C984785B024}" dt="2023-06-09T17:08:01.459" v="8193" actId="478"/>
          <ac:grpSpMkLst>
            <pc:docMk/>
            <pc:sldMk cId="3371264218" sldId="318"/>
            <ac:grpSpMk id="12" creationId="{2CC07CB4-F608-BECB-D9E8-32EDBDBE2E50}"/>
          </ac:grpSpMkLst>
        </pc:grpChg>
        <pc:grpChg chg="add del mod">
          <ac:chgData name="Feracor, James" userId="84027bb8-3bf2-4d48-b8cd-9732617c25f2" providerId="ADAL" clId="{A38A4D00-6B00-40C4-A974-6C984785B024}" dt="2023-06-11T23:27:56.490" v="10894" actId="21"/>
          <ac:grpSpMkLst>
            <pc:docMk/>
            <pc:sldMk cId="3371264218" sldId="318"/>
            <ac:grpSpMk id="14" creationId="{2164C45A-5796-DDDF-6A85-F1518BFF78AB}"/>
          </ac:grpSpMkLst>
        </pc:grpChg>
        <pc:grpChg chg="add del mod">
          <ac:chgData name="Feracor, James" userId="84027bb8-3bf2-4d48-b8cd-9732617c25f2" providerId="ADAL" clId="{A38A4D00-6B00-40C4-A974-6C984785B024}" dt="2023-06-11T23:28:57.988" v="10922" actId="165"/>
          <ac:grpSpMkLst>
            <pc:docMk/>
            <pc:sldMk cId="3371264218" sldId="318"/>
            <ac:grpSpMk id="20" creationId="{BF5059E1-9771-12B3-FCD7-8B3382F9A61C}"/>
          </ac:grpSpMkLst>
        </pc:grpChg>
        <pc:grpChg chg="add del mod">
          <ac:chgData name="Feracor, James" userId="84027bb8-3bf2-4d48-b8cd-9732617c25f2" providerId="ADAL" clId="{A38A4D00-6B00-40C4-A974-6C984785B024}" dt="2023-06-11T23:29:00.857" v="10923" actId="165"/>
          <ac:grpSpMkLst>
            <pc:docMk/>
            <pc:sldMk cId="3371264218" sldId="318"/>
            <ac:grpSpMk id="27" creationId="{B806E1C1-2327-11B0-2499-40C863F92812}"/>
          </ac:grpSpMkLst>
        </pc:grpChg>
        <pc:grpChg chg="add del mod">
          <ac:chgData name="Feracor, James" userId="84027bb8-3bf2-4d48-b8cd-9732617c25f2" providerId="ADAL" clId="{A38A4D00-6B00-40C4-A974-6C984785B024}" dt="2023-06-11T23:30:28.370" v="10964" actId="165"/>
          <ac:grpSpMkLst>
            <pc:docMk/>
            <pc:sldMk cId="3371264218" sldId="318"/>
            <ac:grpSpMk id="32" creationId="{8355A32F-85E2-A7B1-4A1E-06ED1D2AD8CF}"/>
          </ac:grpSpMkLst>
        </pc:grpChg>
        <pc:picChg chg="mod">
          <ac:chgData name="Feracor, James" userId="84027bb8-3bf2-4d48-b8cd-9732617c25f2" providerId="ADAL" clId="{A38A4D00-6B00-40C4-A974-6C984785B024}" dt="2023-06-11T23:22:53.779" v="10659"/>
          <ac:picMkLst>
            <pc:docMk/>
            <pc:sldMk cId="3371264218" sldId="318"/>
            <ac:picMk id="8" creationId="{B2AAD50B-526C-56CF-C86A-2CB0B56148AC}"/>
          </ac:picMkLst>
        </pc:picChg>
        <pc:picChg chg="mod">
          <ac:chgData name="Feracor, James" userId="84027bb8-3bf2-4d48-b8cd-9732617c25f2" providerId="ADAL" clId="{A38A4D00-6B00-40C4-A974-6C984785B024}" dt="2023-06-11T23:22:53.779" v="10659"/>
          <ac:picMkLst>
            <pc:docMk/>
            <pc:sldMk cId="3371264218" sldId="318"/>
            <ac:picMk id="11" creationId="{DD218758-F5FB-A7E4-D18C-CC8AA59E5301}"/>
          </ac:picMkLst>
        </pc:picChg>
        <pc:picChg chg="del topLvl">
          <ac:chgData name="Feracor, James" userId="84027bb8-3bf2-4d48-b8cd-9732617c25f2" providerId="ADAL" clId="{A38A4D00-6B00-40C4-A974-6C984785B024}" dt="2023-06-09T17:08:02.776" v="8194" actId="478"/>
          <ac:picMkLst>
            <pc:docMk/>
            <pc:sldMk cId="3371264218" sldId="318"/>
            <ac:picMk id="14" creationId="{996AFADC-370E-E319-B412-EEE4BED0B34E}"/>
          </ac:picMkLst>
        </pc:picChg>
        <pc:picChg chg="add mod">
          <ac:chgData name="Feracor, James" userId="84027bb8-3bf2-4d48-b8cd-9732617c25f2" providerId="ADAL" clId="{A38A4D00-6B00-40C4-A974-6C984785B024}" dt="2023-06-11T23:36:28.938" v="11054" actId="1076"/>
          <ac:picMkLst>
            <pc:docMk/>
            <pc:sldMk cId="3371264218" sldId="318"/>
            <ac:picMk id="16" creationId="{B11BF843-EDF9-6606-1B91-7E07225B19D1}"/>
          </ac:picMkLst>
        </pc:picChg>
        <pc:picChg chg="del">
          <ac:chgData name="Feracor, James" userId="84027bb8-3bf2-4d48-b8cd-9732617c25f2" providerId="ADAL" clId="{A38A4D00-6B00-40C4-A974-6C984785B024}" dt="2023-06-09T17:07:58.636" v="8191" actId="478"/>
          <ac:picMkLst>
            <pc:docMk/>
            <pc:sldMk cId="3371264218" sldId="318"/>
            <ac:picMk id="20" creationId="{A75CBBBE-1170-8038-74E5-02F16A32D935}"/>
          </ac:picMkLst>
        </pc:picChg>
        <pc:picChg chg="del mod topLvl">
          <ac:chgData name="Feracor, James" userId="84027bb8-3bf2-4d48-b8cd-9732617c25f2" providerId="ADAL" clId="{A38A4D00-6B00-40C4-A974-6C984785B024}" dt="2023-06-11T23:36:46.821" v="11059" actId="478"/>
          <ac:picMkLst>
            <pc:docMk/>
            <pc:sldMk cId="3371264218" sldId="318"/>
            <ac:picMk id="24" creationId="{CD7FE4DF-EA9D-0A56-1ADA-3C78B4083369}"/>
          </ac:picMkLst>
        </pc:picChg>
        <pc:picChg chg="del mod topLvl">
          <ac:chgData name="Feracor, James" userId="84027bb8-3bf2-4d48-b8cd-9732617c25f2" providerId="ADAL" clId="{A38A4D00-6B00-40C4-A974-6C984785B024}" dt="2023-06-11T23:36:37.300" v="11056" actId="478"/>
          <ac:picMkLst>
            <pc:docMk/>
            <pc:sldMk cId="3371264218" sldId="318"/>
            <ac:picMk id="28" creationId="{136E452D-742F-9CA1-0AA5-894E543A573A}"/>
          </ac:picMkLst>
        </pc:picChg>
        <pc:picChg chg="add mod">
          <ac:chgData name="Feracor, James" userId="84027bb8-3bf2-4d48-b8cd-9732617c25f2" providerId="ADAL" clId="{A38A4D00-6B00-40C4-A974-6C984785B024}" dt="2023-06-11T23:27:53.519" v="10893" actId="164"/>
          <ac:picMkLst>
            <pc:docMk/>
            <pc:sldMk cId="3371264218" sldId="318"/>
            <ac:picMk id="30" creationId="{28CFDDB2-D285-BF3B-2C9A-2206C9CD7658}"/>
          </ac:picMkLst>
        </pc:picChg>
        <pc:picChg chg="add del mod">
          <ac:chgData name="Feracor, James" userId="84027bb8-3bf2-4d48-b8cd-9732617c25f2" providerId="ADAL" clId="{A38A4D00-6B00-40C4-A974-6C984785B024}" dt="2023-06-11T23:34:30.360" v="10993" actId="478"/>
          <ac:picMkLst>
            <pc:docMk/>
            <pc:sldMk cId="3371264218" sldId="318"/>
            <ac:picMk id="35" creationId="{BD010229-2576-0DA7-26FA-EE96587121AC}"/>
          </ac:picMkLst>
        </pc:picChg>
        <pc:picChg chg="add mod">
          <ac:chgData name="Feracor, James" userId="84027bb8-3bf2-4d48-b8cd-9732617c25f2" providerId="ADAL" clId="{A38A4D00-6B00-40C4-A974-6C984785B024}" dt="2023-06-11T23:43:08.736" v="11357" actId="1076"/>
          <ac:picMkLst>
            <pc:docMk/>
            <pc:sldMk cId="3371264218" sldId="318"/>
            <ac:picMk id="39" creationId="{3DD26168-7D4B-7B4E-3212-514A476BB67F}"/>
          </ac:picMkLst>
        </pc:picChg>
        <pc:picChg chg="add mod">
          <ac:chgData name="Feracor, James" userId="84027bb8-3bf2-4d48-b8cd-9732617c25f2" providerId="ADAL" clId="{A38A4D00-6B00-40C4-A974-6C984785B024}" dt="2023-06-12T00:08:53.360" v="11997"/>
          <ac:picMkLst>
            <pc:docMk/>
            <pc:sldMk cId="3371264218" sldId="318"/>
            <ac:picMk id="71" creationId="{89751B6D-31CA-3347-7765-4D491BD14221}"/>
          </ac:picMkLst>
        </pc:picChg>
        <pc:cxnChg chg="del mod">
          <ac:chgData name="Feracor, James" userId="84027bb8-3bf2-4d48-b8cd-9732617c25f2" providerId="ADAL" clId="{A38A4D00-6B00-40C4-A974-6C984785B024}" dt="2023-06-09T17:07:58.636" v="8191" actId="478"/>
          <ac:cxnSpMkLst>
            <pc:docMk/>
            <pc:sldMk cId="3371264218" sldId="318"/>
            <ac:cxnSpMk id="27" creationId="{B593232A-89B2-CC5A-C80E-AA5E922929CD}"/>
          </ac:cxnSpMkLst>
        </pc:cxnChg>
        <pc:cxnChg chg="add mod">
          <ac:chgData name="Feracor, James" userId="84027bb8-3bf2-4d48-b8cd-9732617c25f2" providerId="ADAL" clId="{A38A4D00-6B00-40C4-A974-6C984785B024}" dt="2023-06-11T23:43:08.736" v="11357" actId="1076"/>
          <ac:cxnSpMkLst>
            <pc:docMk/>
            <pc:sldMk cId="3371264218" sldId="318"/>
            <ac:cxnSpMk id="44" creationId="{4C65FFB5-FCA0-E521-34A2-D262E8A8FE05}"/>
          </ac:cxnSpMkLst>
        </pc:cxnChg>
        <pc:cxnChg chg="add mod">
          <ac:chgData name="Feracor, James" userId="84027bb8-3bf2-4d48-b8cd-9732617c25f2" providerId="ADAL" clId="{A38A4D00-6B00-40C4-A974-6C984785B024}" dt="2023-06-11T23:43:04.878" v="11356" actId="1076"/>
          <ac:cxnSpMkLst>
            <pc:docMk/>
            <pc:sldMk cId="3371264218" sldId="318"/>
            <ac:cxnSpMk id="45" creationId="{889C6BC0-9571-117A-F570-3067257164D3}"/>
          </ac:cxnSpMkLst>
        </pc:cxnChg>
        <pc:cxnChg chg="add mod">
          <ac:chgData name="Feracor, James" userId="84027bb8-3bf2-4d48-b8cd-9732617c25f2" providerId="ADAL" clId="{A38A4D00-6B00-40C4-A974-6C984785B024}" dt="2023-06-11T23:43:36.706" v="11367" actId="552"/>
          <ac:cxnSpMkLst>
            <pc:docMk/>
            <pc:sldMk cId="3371264218" sldId="318"/>
            <ac:cxnSpMk id="64" creationId="{E92352A8-AC1A-E714-35D3-E61DD6F4EF25}"/>
          </ac:cxnSpMkLst>
        </pc:cxnChg>
        <pc:cxnChg chg="add mod">
          <ac:chgData name="Feracor, James" userId="84027bb8-3bf2-4d48-b8cd-9732617c25f2" providerId="ADAL" clId="{A38A4D00-6B00-40C4-A974-6C984785B024}" dt="2023-06-11T23:43:36.706" v="11367" actId="552"/>
          <ac:cxnSpMkLst>
            <pc:docMk/>
            <pc:sldMk cId="3371264218" sldId="318"/>
            <ac:cxnSpMk id="68" creationId="{8DEC056B-9E45-DF0D-3720-7451F2AC589A}"/>
          </ac:cxnSpMkLst>
        </pc:cxnChg>
      </pc:sldChg>
      <pc:sldChg chg="addSp modSp add del">
        <pc:chgData name="Feracor, James" userId="84027bb8-3bf2-4d48-b8cd-9732617c25f2" providerId="ADAL" clId="{A38A4D00-6B00-40C4-A974-6C984785B024}" dt="2023-06-12T00:14:53.679" v="12397" actId="47"/>
        <pc:sldMkLst>
          <pc:docMk/>
          <pc:sldMk cId="845184303" sldId="319"/>
        </pc:sldMkLst>
        <pc:picChg chg="add mod">
          <ac:chgData name="Feracor, James" userId="84027bb8-3bf2-4d48-b8cd-9732617c25f2" providerId="ADAL" clId="{A38A4D00-6B00-40C4-A974-6C984785B024}" dt="2023-06-09T17:29:55.304" v="9455"/>
          <ac:picMkLst>
            <pc:docMk/>
            <pc:sldMk cId="845184303" sldId="319"/>
            <ac:picMk id="14" creationId="{1609C329-8D80-D33A-C93C-A397AFCE1078}"/>
          </ac:picMkLst>
        </pc:picChg>
      </pc:sldChg>
      <pc:sldChg chg="modSp add mod">
        <pc:chgData name="Feracor, James" userId="84027bb8-3bf2-4d48-b8cd-9732617c25f2" providerId="ADAL" clId="{A38A4D00-6B00-40C4-A974-6C984785B024}" dt="2023-06-12T01:15:18.859" v="14014" actId="20577"/>
        <pc:sldMkLst>
          <pc:docMk/>
          <pc:sldMk cId="969715540" sldId="319"/>
        </pc:sldMkLst>
        <pc:spChg chg="mod">
          <ac:chgData name="Feracor, James" userId="84027bb8-3bf2-4d48-b8cd-9732617c25f2" providerId="ADAL" clId="{A38A4D00-6B00-40C4-A974-6C984785B024}" dt="2023-06-12T01:15:18.859" v="14014" actId="20577"/>
          <ac:spMkLst>
            <pc:docMk/>
            <pc:sldMk cId="969715540" sldId="319"/>
            <ac:spMk id="2" creationId="{FD5D4D84-0B43-E356-E290-F7F18B7C4C70}"/>
          </ac:spMkLst>
        </pc:spChg>
        <pc:spChg chg="mod">
          <ac:chgData name="Feracor, James" userId="84027bb8-3bf2-4d48-b8cd-9732617c25f2" providerId="ADAL" clId="{A38A4D00-6B00-40C4-A974-6C984785B024}" dt="2023-06-12T01:09:38.571" v="13341" actId="20577"/>
          <ac:spMkLst>
            <pc:docMk/>
            <pc:sldMk cId="969715540" sldId="319"/>
            <ac:spMk id="23" creationId="{62D220D1-2663-C449-0BFE-6AB8C246852B}"/>
          </ac:spMkLst>
        </pc:spChg>
      </pc:sldChg>
      <pc:sldChg chg="addSp delSp modSp add del mod">
        <pc:chgData name="Feracor, James" userId="84027bb8-3bf2-4d48-b8cd-9732617c25f2" providerId="ADAL" clId="{A38A4D00-6B00-40C4-A974-6C984785B024}" dt="2023-06-11T23:41:14.205" v="11180" actId="47"/>
        <pc:sldMkLst>
          <pc:docMk/>
          <pc:sldMk cId="2475282136" sldId="320"/>
        </pc:sldMkLst>
        <pc:spChg chg="add del mod">
          <ac:chgData name="Feracor, James" userId="84027bb8-3bf2-4d48-b8cd-9732617c25f2" providerId="ADAL" clId="{A38A4D00-6B00-40C4-A974-6C984785B024}" dt="2023-06-11T23:41:13.210" v="11179" actId="478"/>
          <ac:spMkLst>
            <pc:docMk/>
            <pc:sldMk cId="2475282136" sldId="320"/>
            <ac:spMk id="2" creationId="{ABF930E7-5075-8F32-89EC-2F82E3826182}"/>
          </ac:spMkLst>
        </pc:spChg>
        <pc:spChg chg="del">
          <ac:chgData name="Feracor, James" userId="84027bb8-3bf2-4d48-b8cd-9732617c25f2" providerId="ADAL" clId="{A38A4D00-6B00-40C4-A974-6C984785B024}" dt="2023-06-11T23:40:39.726" v="11143" actId="478"/>
          <ac:spMkLst>
            <pc:docMk/>
            <pc:sldMk cId="2475282136" sldId="320"/>
            <ac:spMk id="37" creationId="{D9937CBA-AC76-DC14-28A9-B2B715545C8F}"/>
          </ac:spMkLst>
        </pc:spChg>
        <pc:spChg chg="del">
          <ac:chgData name="Feracor, James" userId="84027bb8-3bf2-4d48-b8cd-9732617c25f2" providerId="ADAL" clId="{A38A4D00-6B00-40C4-A974-6C984785B024}" dt="2023-06-11T23:40:40.847" v="11144" actId="478"/>
          <ac:spMkLst>
            <pc:docMk/>
            <pc:sldMk cId="2475282136" sldId="320"/>
            <ac:spMk id="40" creationId="{1C80D6ED-B964-C1EB-A932-F7D44D419749}"/>
          </ac:spMkLst>
        </pc:spChg>
        <pc:spChg chg="del">
          <ac:chgData name="Feracor, James" userId="84027bb8-3bf2-4d48-b8cd-9732617c25f2" providerId="ADAL" clId="{A38A4D00-6B00-40C4-A974-6C984785B024}" dt="2023-06-11T23:40:43.177" v="11146" actId="478"/>
          <ac:spMkLst>
            <pc:docMk/>
            <pc:sldMk cId="2475282136" sldId="320"/>
            <ac:spMk id="41" creationId="{01B40827-8954-530E-51FC-AADAF0EDB85D}"/>
          </ac:spMkLst>
        </pc:spChg>
        <pc:spChg chg="del">
          <ac:chgData name="Feracor, James" userId="84027bb8-3bf2-4d48-b8cd-9732617c25f2" providerId="ADAL" clId="{A38A4D00-6B00-40C4-A974-6C984785B024}" dt="2023-06-11T23:40:43.983" v="11147" actId="478"/>
          <ac:spMkLst>
            <pc:docMk/>
            <pc:sldMk cId="2475282136" sldId="320"/>
            <ac:spMk id="42" creationId="{05DC34BF-0663-F238-D060-2A21A4B9D6B6}"/>
          </ac:spMkLst>
        </pc:spChg>
        <pc:picChg chg="mod">
          <ac:chgData name="Feracor, James" userId="84027bb8-3bf2-4d48-b8cd-9732617c25f2" providerId="ADAL" clId="{A38A4D00-6B00-40C4-A974-6C984785B024}" dt="2023-06-11T23:40:54.359" v="11151" actId="14100"/>
          <ac:picMkLst>
            <pc:docMk/>
            <pc:sldMk cId="2475282136" sldId="320"/>
            <ac:picMk id="16" creationId="{B11BF843-EDF9-6606-1B91-7E07225B19D1}"/>
          </ac:picMkLst>
        </pc:picChg>
        <pc:picChg chg="del">
          <ac:chgData name="Feracor, James" userId="84027bb8-3bf2-4d48-b8cd-9732617c25f2" providerId="ADAL" clId="{A38A4D00-6B00-40C4-A974-6C984785B024}" dt="2023-06-11T23:40:41.567" v="11145" actId="478"/>
          <ac:picMkLst>
            <pc:docMk/>
            <pc:sldMk cId="2475282136" sldId="320"/>
            <ac:picMk id="39" creationId="{3DD26168-7D4B-7B4E-3212-514A476BB67F}"/>
          </ac:picMkLst>
        </pc:picChg>
        <pc:cxnChg chg="del mod">
          <ac:chgData name="Feracor, James" userId="84027bb8-3bf2-4d48-b8cd-9732617c25f2" providerId="ADAL" clId="{A38A4D00-6B00-40C4-A974-6C984785B024}" dt="2023-06-11T23:40:46.755" v="11149" actId="478"/>
          <ac:cxnSpMkLst>
            <pc:docMk/>
            <pc:sldMk cId="2475282136" sldId="320"/>
            <ac:cxnSpMk id="44" creationId="{4C65FFB5-FCA0-E521-34A2-D262E8A8FE05}"/>
          </ac:cxnSpMkLst>
        </pc:cxnChg>
        <pc:cxnChg chg="del mod">
          <ac:chgData name="Feracor, James" userId="84027bb8-3bf2-4d48-b8cd-9732617c25f2" providerId="ADAL" clId="{A38A4D00-6B00-40C4-A974-6C984785B024}" dt="2023-06-11T23:40:44.481" v="11148" actId="478"/>
          <ac:cxnSpMkLst>
            <pc:docMk/>
            <pc:sldMk cId="2475282136" sldId="320"/>
            <ac:cxnSpMk id="45" creationId="{889C6BC0-9571-117A-F570-3067257164D3}"/>
          </ac:cxnSpMkLst>
        </pc:cxnChg>
      </pc:sldChg>
      <pc:sldChg chg="addSp delSp modSp add mod modNotesTx">
        <pc:chgData name="Feracor, James" userId="84027bb8-3bf2-4d48-b8cd-9732617c25f2" providerId="ADAL" clId="{A38A4D00-6B00-40C4-A974-6C984785B024}" dt="2023-06-12T01:28:47.344" v="15152" actId="20577"/>
        <pc:sldMkLst>
          <pc:docMk/>
          <pc:sldMk cId="2745993556" sldId="320"/>
        </pc:sldMkLst>
        <pc:spChg chg="del">
          <ac:chgData name="Feracor, James" userId="84027bb8-3bf2-4d48-b8cd-9732617c25f2" providerId="ADAL" clId="{A38A4D00-6B00-40C4-A974-6C984785B024}" dt="2023-06-12T01:16:04.283" v="14016" actId="478"/>
          <ac:spMkLst>
            <pc:docMk/>
            <pc:sldMk cId="2745993556" sldId="320"/>
            <ac:spMk id="2" creationId="{FD5D4D84-0B43-E356-E290-F7F18B7C4C70}"/>
          </ac:spMkLst>
        </pc:spChg>
        <pc:spChg chg="del">
          <ac:chgData name="Feracor, James" userId="84027bb8-3bf2-4d48-b8cd-9732617c25f2" providerId="ADAL" clId="{A38A4D00-6B00-40C4-A974-6C984785B024}" dt="2023-06-12T01:16:04.283" v="14016" actId="478"/>
          <ac:spMkLst>
            <pc:docMk/>
            <pc:sldMk cId="2745993556" sldId="320"/>
            <ac:spMk id="4" creationId="{5B5143DF-650C-40F5-CCDD-5997510F009D}"/>
          </ac:spMkLst>
        </pc:spChg>
        <pc:spChg chg="add del mod">
          <ac:chgData name="Feracor, James" userId="84027bb8-3bf2-4d48-b8cd-9732617c25f2" providerId="ADAL" clId="{A38A4D00-6B00-40C4-A974-6C984785B024}" dt="2023-06-12T01:19:04.253" v="14100" actId="478"/>
          <ac:spMkLst>
            <pc:docMk/>
            <pc:sldMk cId="2745993556" sldId="320"/>
            <ac:spMk id="5" creationId="{8C166D5C-948D-B1CE-D8B6-7BF28CBF35CE}"/>
          </ac:spMkLst>
        </pc:spChg>
        <pc:spChg chg="del">
          <ac:chgData name="Feracor, James" userId="84027bb8-3bf2-4d48-b8cd-9732617c25f2" providerId="ADAL" clId="{A38A4D00-6B00-40C4-A974-6C984785B024}" dt="2023-06-12T01:16:04.283" v="14016" actId="478"/>
          <ac:spMkLst>
            <pc:docMk/>
            <pc:sldMk cId="2745993556" sldId="320"/>
            <ac:spMk id="8" creationId="{66A7D986-E045-DAA8-C233-DAF3C6DCE20B}"/>
          </ac:spMkLst>
        </pc:spChg>
        <pc:spChg chg="del">
          <ac:chgData name="Feracor, James" userId="84027bb8-3bf2-4d48-b8cd-9732617c25f2" providerId="ADAL" clId="{A38A4D00-6B00-40C4-A974-6C984785B024}" dt="2023-06-12T01:16:04.283" v="14016" actId="478"/>
          <ac:spMkLst>
            <pc:docMk/>
            <pc:sldMk cId="2745993556" sldId="320"/>
            <ac:spMk id="9" creationId="{604FD1DB-BDFF-5442-B74B-E2BBA55E0ED5}"/>
          </ac:spMkLst>
        </pc:spChg>
        <pc:spChg chg="add del mod">
          <ac:chgData name="Feracor, James" userId="84027bb8-3bf2-4d48-b8cd-9732617c25f2" providerId="ADAL" clId="{A38A4D00-6B00-40C4-A974-6C984785B024}" dt="2023-06-12T01:16:28.600" v="14048" actId="478"/>
          <ac:spMkLst>
            <pc:docMk/>
            <pc:sldMk cId="2745993556" sldId="320"/>
            <ac:spMk id="10" creationId="{3FC5B4AF-3E22-91F7-2322-E400B3F5F048}"/>
          </ac:spMkLst>
        </pc:spChg>
        <pc:spChg chg="del">
          <ac:chgData name="Feracor, James" userId="84027bb8-3bf2-4d48-b8cd-9732617c25f2" providerId="ADAL" clId="{A38A4D00-6B00-40C4-A974-6C984785B024}" dt="2023-06-12T01:16:04.283" v="14016" actId="478"/>
          <ac:spMkLst>
            <pc:docMk/>
            <pc:sldMk cId="2745993556" sldId="320"/>
            <ac:spMk id="12" creationId="{5EC43C0E-08B0-A446-836A-434D2683EB0A}"/>
          </ac:spMkLst>
        </pc:spChg>
        <pc:spChg chg="del">
          <ac:chgData name="Feracor, James" userId="84027bb8-3bf2-4d48-b8cd-9732617c25f2" providerId="ADAL" clId="{A38A4D00-6B00-40C4-A974-6C984785B024}" dt="2023-06-12T01:16:04.283" v="14016" actId="478"/>
          <ac:spMkLst>
            <pc:docMk/>
            <pc:sldMk cId="2745993556" sldId="320"/>
            <ac:spMk id="14" creationId="{A2F80C12-092F-E1D5-2473-788055B55701}"/>
          </ac:spMkLst>
        </pc:spChg>
        <pc:spChg chg="del">
          <ac:chgData name="Feracor, James" userId="84027bb8-3bf2-4d48-b8cd-9732617c25f2" providerId="ADAL" clId="{A38A4D00-6B00-40C4-A974-6C984785B024}" dt="2023-06-12T01:16:04.283" v="14016" actId="478"/>
          <ac:spMkLst>
            <pc:docMk/>
            <pc:sldMk cId="2745993556" sldId="320"/>
            <ac:spMk id="16" creationId="{A64FEE76-71F0-8CDA-493B-7BAC99FD6D4E}"/>
          </ac:spMkLst>
        </pc:spChg>
        <pc:spChg chg="del">
          <ac:chgData name="Feracor, James" userId="84027bb8-3bf2-4d48-b8cd-9732617c25f2" providerId="ADAL" clId="{A38A4D00-6B00-40C4-A974-6C984785B024}" dt="2023-06-12T01:16:04.283" v="14016" actId="478"/>
          <ac:spMkLst>
            <pc:docMk/>
            <pc:sldMk cId="2745993556" sldId="320"/>
            <ac:spMk id="18" creationId="{E22A0D42-DC80-92D4-88B4-370B3F142963}"/>
          </ac:spMkLst>
        </pc:spChg>
        <pc:spChg chg="add mod">
          <ac:chgData name="Feracor, James" userId="84027bb8-3bf2-4d48-b8cd-9732617c25f2" providerId="ADAL" clId="{A38A4D00-6B00-40C4-A974-6C984785B024}" dt="2023-06-12T01:19:08.208" v="14101" actId="164"/>
          <ac:spMkLst>
            <pc:docMk/>
            <pc:sldMk cId="2745993556" sldId="320"/>
            <ac:spMk id="20" creationId="{184C2B69-7F38-ADED-C8B5-57B53DBAEB93}"/>
          </ac:spMkLst>
        </pc:spChg>
        <pc:spChg chg="add mod">
          <ac:chgData name="Feracor, James" userId="84027bb8-3bf2-4d48-b8cd-9732617c25f2" providerId="ADAL" clId="{A38A4D00-6B00-40C4-A974-6C984785B024}" dt="2023-06-12T01:19:08.208" v="14101" actId="164"/>
          <ac:spMkLst>
            <pc:docMk/>
            <pc:sldMk cId="2745993556" sldId="320"/>
            <ac:spMk id="22" creationId="{B833D360-1B79-24BE-2C76-7531927E3903}"/>
          </ac:spMkLst>
        </pc:spChg>
        <pc:spChg chg="mod">
          <ac:chgData name="Feracor, James" userId="84027bb8-3bf2-4d48-b8cd-9732617c25f2" providerId="ADAL" clId="{A38A4D00-6B00-40C4-A974-6C984785B024}" dt="2023-06-12T01:16:12.198" v="14045" actId="20577"/>
          <ac:spMkLst>
            <pc:docMk/>
            <pc:sldMk cId="2745993556" sldId="320"/>
            <ac:spMk id="23" creationId="{62D220D1-2663-C449-0BFE-6AB8C246852B}"/>
          </ac:spMkLst>
        </pc:spChg>
        <pc:spChg chg="add mod">
          <ac:chgData name="Feracor, James" userId="84027bb8-3bf2-4d48-b8cd-9732617c25f2" providerId="ADAL" clId="{A38A4D00-6B00-40C4-A974-6C984785B024}" dt="2023-06-12T01:19:08.208" v="14101" actId="164"/>
          <ac:spMkLst>
            <pc:docMk/>
            <pc:sldMk cId="2745993556" sldId="320"/>
            <ac:spMk id="24" creationId="{67C507BD-0EBC-0EA7-EF38-80C0B785ED49}"/>
          </ac:spMkLst>
        </pc:spChg>
        <pc:spChg chg="add mod">
          <ac:chgData name="Feracor, James" userId="84027bb8-3bf2-4d48-b8cd-9732617c25f2" providerId="ADAL" clId="{A38A4D00-6B00-40C4-A974-6C984785B024}" dt="2023-06-12T01:19:08.208" v="14101" actId="164"/>
          <ac:spMkLst>
            <pc:docMk/>
            <pc:sldMk cId="2745993556" sldId="320"/>
            <ac:spMk id="25" creationId="{ED703256-8412-849F-3FC4-70F96CD565F6}"/>
          </ac:spMkLst>
        </pc:spChg>
        <pc:spChg chg="add mod">
          <ac:chgData name="Feracor, James" userId="84027bb8-3bf2-4d48-b8cd-9732617c25f2" providerId="ADAL" clId="{A38A4D00-6B00-40C4-A974-6C984785B024}" dt="2023-06-12T01:19:08.208" v="14101" actId="164"/>
          <ac:spMkLst>
            <pc:docMk/>
            <pc:sldMk cId="2745993556" sldId="320"/>
            <ac:spMk id="26" creationId="{7A3B68E3-B239-13C0-4BED-49FEB2CFE040}"/>
          </ac:spMkLst>
        </pc:spChg>
        <pc:spChg chg="add mod">
          <ac:chgData name="Feracor, James" userId="84027bb8-3bf2-4d48-b8cd-9732617c25f2" providerId="ADAL" clId="{A38A4D00-6B00-40C4-A974-6C984785B024}" dt="2023-06-12T01:19:08.208" v="14101" actId="164"/>
          <ac:spMkLst>
            <pc:docMk/>
            <pc:sldMk cId="2745993556" sldId="320"/>
            <ac:spMk id="27" creationId="{C1A54431-24C7-EA2F-21C9-E2E55126AFA0}"/>
          </ac:spMkLst>
        </pc:spChg>
        <pc:spChg chg="add mod">
          <ac:chgData name="Feracor, James" userId="84027bb8-3bf2-4d48-b8cd-9732617c25f2" providerId="ADAL" clId="{A38A4D00-6B00-40C4-A974-6C984785B024}" dt="2023-06-12T01:19:08.208" v="14101" actId="164"/>
          <ac:spMkLst>
            <pc:docMk/>
            <pc:sldMk cId="2745993556" sldId="320"/>
            <ac:spMk id="28" creationId="{963D79A0-979E-2E18-5C22-5E1806246221}"/>
          </ac:spMkLst>
        </pc:spChg>
        <pc:spChg chg="add mod">
          <ac:chgData name="Feracor, James" userId="84027bb8-3bf2-4d48-b8cd-9732617c25f2" providerId="ADAL" clId="{A38A4D00-6B00-40C4-A974-6C984785B024}" dt="2023-06-12T01:19:08.208" v="14101" actId="164"/>
          <ac:spMkLst>
            <pc:docMk/>
            <pc:sldMk cId="2745993556" sldId="320"/>
            <ac:spMk id="29" creationId="{B80F7D17-A78B-C8AB-42AA-99F6ACB64C47}"/>
          </ac:spMkLst>
        </pc:spChg>
        <pc:spChg chg="add mod">
          <ac:chgData name="Feracor, James" userId="84027bb8-3bf2-4d48-b8cd-9732617c25f2" providerId="ADAL" clId="{A38A4D00-6B00-40C4-A974-6C984785B024}" dt="2023-06-12T01:19:08.208" v="14101" actId="164"/>
          <ac:spMkLst>
            <pc:docMk/>
            <pc:sldMk cId="2745993556" sldId="320"/>
            <ac:spMk id="30" creationId="{9A94AAE8-B79E-0910-A730-BD24D02F183B}"/>
          </ac:spMkLst>
        </pc:spChg>
        <pc:spChg chg="add mod">
          <ac:chgData name="Feracor, James" userId="84027bb8-3bf2-4d48-b8cd-9732617c25f2" providerId="ADAL" clId="{A38A4D00-6B00-40C4-A974-6C984785B024}" dt="2023-06-12T01:19:08.208" v="14101" actId="164"/>
          <ac:spMkLst>
            <pc:docMk/>
            <pc:sldMk cId="2745993556" sldId="320"/>
            <ac:spMk id="31" creationId="{4C0E34C2-765A-C09E-449E-3F848B66A218}"/>
          </ac:spMkLst>
        </pc:spChg>
        <pc:spChg chg="add mod">
          <ac:chgData name="Feracor, James" userId="84027bb8-3bf2-4d48-b8cd-9732617c25f2" providerId="ADAL" clId="{A38A4D00-6B00-40C4-A974-6C984785B024}" dt="2023-06-12T01:19:08.208" v="14101" actId="164"/>
          <ac:spMkLst>
            <pc:docMk/>
            <pc:sldMk cId="2745993556" sldId="320"/>
            <ac:spMk id="32" creationId="{6014427D-1CC0-0C3F-12F8-B1E0B4CD2CEA}"/>
          </ac:spMkLst>
        </pc:spChg>
        <pc:spChg chg="add mod">
          <ac:chgData name="Feracor, James" userId="84027bb8-3bf2-4d48-b8cd-9732617c25f2" providerId="ADAL" clId="{A38A4D00-6B00-40C4-A974-6C984785B024}" dt="2023-06-12T01:19:08.208" v="14101" actId="164"/>
          <ac:spMkLst>
            <pc:docMk/>
            <pc:sldMk cId="2745993556" sldId="320"/>
            <ac:spMk id="33" creationId="{E3FB54C2-6865-2FFD-D327-AA1CF5B75D16}"/>
          </ac:spMkLst>
        </pc:spChg>
        <pc:spChg chg="add mod">
          <ac:chgData name="Feracor, James" userId="84027bb8-3bf2-4d48-b8cd-9732617c25f2" providerId="ADAL" clId="{A38A4D00-6B00-40C4-A974-6C984785B024}" dt="2023-06-12T01:19:08.208" v="14101" actId="164"/>
          <ac:spMkLst>
            <pc:docMk/>
            <pc:sldMk cId="2745993556" sldId="320"/>
            <ac:spMk id="34" creationId="{EEE4DFF9-0701-F15D-DC8A-E0AA619E37E3}"/>
          </ac:spMkLst>
        </pc:spChg>
        <pc:spChg chg="add mod">
          <ac:chgData name="Feracor, James" userId="84027bb8-3bf2-4d48-b8cd-9732617c25f2" providerId="ADAL" clId="{A38A4D00-6B00-40C4-A974-6C984785B024}" dt="2023-06-12T01:19:08.208" v="14101" actId="164"/>
          <ac:spMkLst>
            <pc:docMk/>
            <pc:sldMk cId="2745993556" sldId="320"/>
            <ac:spMk id="37" creationId="{A49B34E2-1B5F-BC9C-85C3-825BA5006C41}"/>
          </ac:spMkLst>
        </pc:spChg>
        <pc:spChg chg="add mod">
          <ac:chgData name="Feracor, James" userId="84027bb8-3bf2-4d48-b8cd-9732617c25f2" providerId="ADAL" clId="{A38A4D00-6B00-40C4-A974-6C984785B024}" dt="2023-06-12T01:19:08.208" v="14101" actId="164"/>
          <ac:spMkLst>
            <pc:docMk/>
            <pc:sldMk cId="2745993556" sldId="320"/>
            <ac:spMk id="38" creationId="{3629A872-991D-4D65-3E0A-B0C7B71B6853}"/>
          </ac:spMkLst>
        </pc:spChg>
        <pc:spChg chg="add mod">
          <ac:chgData name="Feracor, James" userId="84027bb8-3bf2-4d48-b8cd-9732617c25f2" providerId="ADAL" clId="{A38A4D00-6B00-40C4-A974-6C984785B024}" dt="2023-06-12T01:19:08.208" v="14101" actId="164"/>
          <ac:spMkLst>
            <pc:docMk/>
            <pc:sldMk cId="2745993556" sldId="320"/>
            <ac:spMk id="39" creationId="{1EBF4104-3B30-D198-2643-C7B9F50B4BEF}"/>
          </ac:spMkLst>
        </pc:spChg>
        <pc:spChg chg="add mod">
          <ac:chgData name="Feracor, James" userId="84027bb8-3bf2-4d48-b8cd-9732617c25f2" providerId="ADAL" clId="{A38A4D00-6B00-40C4-A974-6C984785B024}" dt="2023-06-12T01:19:02.331" v="14099" actId="14100"/>
          <ac:spMkLst>
            <pc:docMk/>
            <pc:sldMk cId="2745993556" sldId="320"/>
            <ac:spMk id="40" creationId="{43079B95-1423-B1BA-B30E-56571E149433}"/>
          </ac:spMkLst>
        </pc:spChg>
        <pc:grpChg chg="add mod">
          <ac:chgData name="Feracor, James" userId="84027bb8-3bf2-4d48-b8cd-9732617c25f2" providerId="ADAL" clId="{A38A4D00-6B00-40C4-A974-6C984785B024}" dt="2023-06-12T01:19:14.569" v="14103" actId="14100"/>
          <ac:grpSpMkLst>
            <pc:docMk/>
            <pc:sldMk cId="2745993556" sldId="320"/>
            <ac:grpSpMk id="41" creationId="{F5AB26BD-2D67-F28E-7C68-FC29E16E447D}"/>
          </ac:grpSpMkLst>
        </pc:grpChg>
        <pc:picChg chg="del">
          <ac:chgData name="Feracor, James" userId="84027bb8-3bf2-4d48-b8cd-9732617c25f2" providerId="ADAL" clId="{A38A4D00-6B00-40C4-A974-6C984785B024}" dt="2023-06-12T01:16:04.283" v="14016" actId="478"/>
          <ac:picMkLst>
            <pc:docMk/>
            <pc:sldMk cId="2745993556" sldId="320"/>
            <ac:picMk id="7" creationId="{FC20D6B4-E6AF-7AC8-F6DB-709A55CBAF5F}"/>
          </ac:picMkLst>
        </pc:picChg>
        <pc:picChg chg="del">
          <ac:chgData name="Feracor, James" userId="84027bb8-3bf2-4d48-b8cd-9732617c25f2" providerId="ADAL" clId="{A38A4D00-6B00-40C4-A974-6C984785B024}" dt="2023-06-12T01:16:04.283" v="14016" actId="478"/>
          <ac:picMkLst>
            <pc:docMk/>
            <pc:sldMk cId="2745993556" sldId="320"/>
            <ac:picMk id="11" creationId="{1BB8D789-9015-BC1C-717C-59C9E43BB93B}"/>
          </ac:picMkLst>
        </pc:picChg>
        <pc:picChg chg="add del mod">
          <ac:chgData name="Feracor, James" userId="84027bb8-3bf2-4d48-b8cd-9732617c25f2" providerId="ADAL" clId="{A38A4D00-6B00-40C4-A974-6C984785B024}" dt="2023-06-12T01:19:08.208" v="14101" actId="164"/>
          <ac:picMkLst>
            <pc:docMk/>
            <pc:sldMk cId="2745993556" sldId="320"/>
            <ac:picMk id="35" creationId="{94A911C5-0D75-C217-155A-AF8EBE146D43}"/>
          </ac:picMkLst>
        </pc:picChg>
        <pc:picChg chg="add mod">
          <ac:chgData name="Feracor, James" userId="84027bb8-3bf2-4d48-b8cd-9732617c25f2" providerId="ADAL" clId="{A38A4D00-6B00-40C4-A974-6C984785B024}" dt="2023-06-12T01:19:08.208" v="14101" actId="164"/>
          <ac:picMkLst>
            <pc:docMk/>
            <pc:sldMk cId="2745993556" sldId="320"/>
            <ac:picMk id="36" creationId="{0A64692E-CE17-4CFA-C1E8-C451B6744B12}"/>
          </ac:picMkLst>
        </pc:picChg>
      </pc:sldChg>
      <pc:sldChg chg="addSp modSp new del mod">
        <pc:chgData name="Feracor, James" userId="84027bb8-3bf2-4d48-b8cd-9732617c25f2" providerId="ADAL" clId="{A38A4D00-6B00-40C4-A974-6C984785B024}" dt="2023-06-12T00:07:28.718" v="11888" actId="47"/>
        <pc:sldMkLst>
          <pc:docMk/>
          <pc:sldMk cId="3165887762" sldId="320"/>
        </pc:sldMkLst>
        <pc:picChg chg="add mod modCrop">
          <ac:chgData name="Feracor, James" userId="84027bb8-3bf2-4d48-b8cd-9732617c25f2" providerId="ADAL" clId="{A38A4D00-6B00-40C4-A974-6C984785B024}" dt="2023-06-12T00:02:47.485" v="11646" actId="732"/>
          <ac:picMkLst>
            <pc:docMk/>
            <pc:sldMk cId="3165887762" sldId="320"/>
            <ac:picMk id="4" creationId="{C9474297-747D-482A-1DBD-ED19B77BFC7A}"/>
          </ac:picMkLst>
        </pc:picChg>
      </pc:sldChg>
      <pc:sldChg chg="addSp delSp modSp add mod modNotesTx">
        <pc:chgData name="Feracor, James" userId="84027bb8-3bf2-4d48-b8cd-9732617c25f2" providerId="ADAL" clId="{A38A4D00-6B00-40C4-A974-6C984785B024}" dt="2023-06-12T02:14:05.103" v="18185" actId="20577"/>
        <pc:sldMkLst>
          <pc:docMk/>
          <pc:sldMk cId="3981065337" sldId="321"/>
        </pc:sldMkLst>
        <pc:spChg chg="mod">
          <ac:chgData name="Feracor, James" userId="84027bb8-3bf2-4d48-b8cd-9732617c25f2" providerId="ADAL" clId="{A38A4D00-6B00-40C4-A974-6C984785B024}" dt="2023-06-12T02:14:05.103" v="18185" actId="20577"/>
          <ac:spMkLst>
            <pc:docMk/>
            <pc:sldMk cId="3981065337" sldId="321"/>
            <ac:spMk id="4" creationId="{3993DA6C-6E2E-5E75-943C-65EA550FEA66}"/>
          </ac:spMkLst>
        </pc:spChg>
        <pc:spChg chg="del">
          <ac:chgData name="Feracor, James" userId="84027bb8-3bf2-4d48-b8cd-9732617c25f2" providerId="ADAL" clId="{A38A4D00-6B00-40C4-A974-6C984785B024}" dt="2023-06-12T01:39:17.117" v="16430" actId="478"/>
          <ac:spMkLst>
            <pc:docMk/>
            <pc:sldMk cId="3981065337" sldId="321"/>
            <ac:spMk id="9" creationId="{903B4EBF-B083-68B3-44EE-59C799A5F963}"/>
          </ac:spMkLst>
        </pc:spChg>
        <pc:spChg chg="del mod">
          <ac:chgData name="Feracor, James" userId="84027bb8-3bf2-4d48-b8cd-9732617c25f2" providerId="ADAL" clId="{A38A4D00-6B00-40C4-A974-6C984785B024}" dt="2023-06-12T01:39:11.049" v="16428" actId="478"/>
          <ac:spMkLst>
            <pc:docMk/>
            <pc:sldMk cId="3981065337" sldId="321"/>
            <ac:spMk id="11" creationId="{9C3503FD-1F3A-F4E2-C826-0B1DB8AD36AC}"/>
          </ac:spMkLst>
        </pc:spChg>
        <pc:spChg chg="del">
          <ac:chgData name="Feracor, James" userId="84027bb8-3bf2-4d48-b8cd-9732617c25f2" providerId="ADAL" clId="{A38A4D00-6B00-40C4-A974-6C984785B024}" dt="2023-06-12T01:39:03.986" v="16422" actId="478"/>
          <ac:spMkLst>
            <pc:docMk/>
            <pc:sldMk cId="3981065337" sldId="321"/>
            <ac:spMk id="22" creationId="{2CFF8912-4CC8-CC29-DA79-F237D7C36C2C}"/>
          </ac:spMkLst>
        </pc:spChg>
        <pc:spChg chg="del">
          <ac:chgData name="Feracor, James" userId="84027bb8-3bf2-4d48-b8cd-9732617c25f2" providerId="ADAL" clId="{A38A4D00-6B00-40C4-A974-6C984785B024}" dt="2023-06-12T01:39:06.433" v="16425" actId="478"/>
          <ac:spMkLst>
            <pc:docMk/>
            <pc:sldMk cId="3981065337" sldId="321"/>
            <ac:spMk id="23" creationId="{41041C62-09F8-9D6B-D0B1-41AAC09973BF}"/>
          </ac:spMkLst>
        </pc:spChg>
        <pc:spChg chg="del mod">
          <ac:chgData name="Feracor, James" userId="84027bb8-3bf2-4d48-b8cd-9732617c25f2" providerId="ADAL" clId="{A38A4D00-6B00-40C4-A974-6C984785B024}" dt="2023-06-12T01:39:06.994" v="16426" actId="478"/>
          <ac:spMkLst>
            <pc:docMk/>
            <pc:sldMk cId="3981065337" sldId="321"/>
            <ac:spMk id="24" creationId="{9267F557-9768-CF67-119F-74C5435A124F}"/>
          </ac:spMkLst>
        </pc:spChg>
        <pc:spChg chg="mod">
          <ac:chgData name="Feracor, James" userId="84027bb8-3bf2-4d48-b8cd-9732617c25f2" providerId="ADAL" clId="{A38A4D00-6B00-40C4-A974-6C984785B024}" dt="2023-06-12T02:12:37.074" v="17942" actId="20577"/>
          <ac:spMkLst>
            <pc:docMk/>
            <pc:sldMk cId="3981065337" sldId="321"/>
            <ac:spMk id="26" creationId="{1FFE1B64-F64A-2418-9460-4CFA061A2566}"/>
          </ac:spMkLst>
        </pc:spChg>
        <pc:spChg chg="mod">
          <ac:chgData name="Feracor, James" userId="84027bb8-3bf2-4d48-b8cd-9732617c25f2" providerId="ADAL" clId="{A38A4D00-6B00-40C4-A974-6C984785B024}" dt="2023-06-12T02:11:49.679" v="17850" actId="1076"/>
          <ac:spMkLst>
            <pc:docMk/>
            <pc:sldMk cId="3981065337" sldId="321"/>
            <ac:spMk id="34" creationId="{28A81337-71F7-E614-831A-6E10DD38D9CE}"/>
          </ac:spMkLst>
        </pc:spChg>
        <pc:spChg chg="add mod">
          <ac:chgData name="Feracor, James" userId="84027bb8-3bf2-4d48-b8cd-9732617c25f2" providerId="ADAL" clId="{A38A4D00-6B00-40C4-A974-6C984785B024}" dt="2023-06-12T02:11:49.679" v="17850" actId="1076"/>
          <ac:spMkLst>
            <pc:docMk/>
            <pc:sldMk cId="3981065337" sldId="321"/>
            <ac:spMk id="36" creationId="{31C95224-D616-7273-BF16-30F1D0BA83C3}"/>
          </ac:spMkLst>
        </pc:spChg>
        <pc:spChg chg="add mod">
          <ac:chgData name="Feracor, James" userId="84027bb8-3bf2-4d48-b8cd-9732617c25f2" providerId="ADAL" clId="{A38A4D00-6B00-40C4-A974-6C984785B024}" dt="2023-06-12T02:11:49.679" v="17850" actId="1076"/>
          <ac:spMkLst>
            <pc:docMk/>
            <pc:sldMk cId="3981065337" sldId="321"/>
            <ac:spMk id="38" creationId="{6E53A43B-28BB-839B-2C1C-74C577D8DFFB}"/>
          </ac:spMkLst>
        </pc:spChg>
        <pc:grpChg chg="del mod">
          <ac:chgData name="Feracor, James" userId="84027bb8-3bf2-4d48-b8cd-9732617c25f2" providerId="ADAL" clId="{A38A4D00-6B00-40C4-A974-6C984785B024}" dt="2023-06-12T02:04:12.373" v="17695" actId="478"/>
          <ac:grpSpMkLst>
            <pc:docMk/>
            <pc:sldMk cId="3981065337" sldId="321"/>
            <ac:grpSpMk id="5" creationId="{EA923771-0B25-0014-89B9-3680ACC220AC}"/>
          </ac:grpSpMkLst>
        </pc:grpChg>
        <pc:picChg chg="add mod">
          <ac:chgData name="Feracor, James" userId="84027bb8-3bf2-4d48-b8cd-9732617c25f2" providerId="ADAL" clId="{A38A4D00-6B00-40C4-A974-6C984785B024}" dt="2023-06-12T02:11:49.679" v="17850" actId="1076"/>
          <ac:picMkLst>
            <pc:docMk/>
            <pc:sldMk cId="3981065337" sldId="321"/>
            <ac:picMk id="14" creationId="{3A911919-9714-A32E-89D8-4D476D843D0D}"/>
          </ac:picMkLst>
        </pc:picChg>
        <pc:picChg chg="add mod">
          <ac:chgData name="Feracor, James" userId="84027bb8-3bf2-4d48-b8cd-9732617c25f2" providerId="ADAL" clId="{A38A4D00-6B00-40C4-A974-6C984785B024}" dt="2023-06-12T02:11:49.679" v="17850" actId="1076"/>
          <ac:picMkLst>
            <pc:docMk/>
            <pc:sldMk cId="3981065337" sldId="321"/>
            <ac:picMk id="18" creationId="{E8EF26F9-8280-8466-B03C-74F45B5983E3}"/>
          </ac:picMkLst>
        </pc:picChg>
        <pc:picChg chg="del">
          <ac:chgData name="Feracor, James" userId="84027bb8-3bf2-4d48-b8cd-9732617c25f2" providerId="ADAL" clId="{A38A4D00-6B00-40C4-A974-6C984785B024}" dt="2023-06-12T01:39:04.438" v="16423" actId="478"/>
          <ac:picMkLst>
            <pc:docMk/>
            <pc:sldMk cId="3981065337" sldId="321"/>
            <ac:picMk id="20" creationId="{F4B69C77-A9E9-F1E6-0A14-3A9888390BE8}"/>
          </ac:picMkLst>
        </pc:picChg>
        <pc:picChg chg="add mod">
          <ac:chgData name="Feracor, James" userId="84027bb8-3bf2-4d48-b8cd-9732617c25f2" providerId="ADAL" clId="{A38A4D00-6B00-40C4-A974-6C984785B024}" dt="2023-06-12T02:11:49.679" v="17850" actId="1076"/>
          <ac:picMkLst>
            <pc:docMk/>
            <pc:sldMk cId="3981065337" sldId="321"/>
            <ac:picMk id="27" creationId="{285F0468-10AB-D59B-4FED-7987A383469A}"/>
          </ac:picMkLst>
        </pc:picChg>
        <pc:picChg chg="del mod">
          <ac:chgData name="Feracor, James" userId="84027bb8-3bf2-4d48-b8cd-9732617c25f2" providerId="ADAL" clId="{A38A4D00-6B00-40C4-A974-6C984785B024}" dt="2023-06-12T02:04:13.458" v="17696" actId="478"/>
          <ac:picMkLst>
            <pc:docMk/>
            <pc:sldMk cId="3981065337" sldId="321"/>
            <ac:picMk id="28" creationId="{2877C65F-52F0-7B44-6197-E56168D02692}"/>
          </ac:picMkLst>
        </pc:picChg>
        <pc:picChg chg="add del">
          <ac:chgData name="Feracor, James" userId="84027bb8-3bf2-4d48-b8cd-9732617c25f2" providerId="ADAL" clId="{A38A4D00-6B00-40C4-A974-6C984785B024}" dt="2023-06-12T02:10:03.891" v="17817" actId="22"/>
          <ac:picMkLst>
            <pc:docMk/>
            <pc:sldMk cId="3981065337" sldId="321"/>
            <ac:picMk id="32" creationId="{487A7CF1-B812-1E40-4229-7D7DAAC31337}"/>
          </ac:picMkLst>
        </pc:picChg>
        <pc:picChg chg="add mod modCrop">
          <ac:chgData name="Feracor, James" userId="84027bb8-3bf2-4d48-b8cd-9732617c25f2" providerId="ADAL" clId="{A38A4D00-6B00-40C4-A974-6C984785B024}" dt="2023-06-12T02:11:49.679" v="17850" actId="1076"/>
          <ac:picMkLst>
            <pc:docMk/>
            <pc:sldMk cId="3981065337" sldId="321"/>
            <ac:picMk id="40" creationId="{9A868D8E-0B68-0D61-E271-E0D3B5ED2612}"/>
          </ac:picMkLst>
        </pc:picChg>
        <pc:cxnChg chg="del mod">
          <ac:chgData name="Feracor, James" userId="84027bb8-3bf2-4d48-b8cd-9732617c25f2" providerId="ADAL" clId="{A38A4D00-6B00-40C4-A974-6C984785B024}" dt="2023-06-12T01:39:12.350" v="16429" actId="478"/>
          <ac:cxnSpMkLst>
            <pc:docMk/>
            <pc:sldMk cId="3981065337" sldId="321"/>
            <ac:cxnSpMk id="12" creationId="{88759C55-A03E-87DA-DA91-113F5273B5F4}"/>
          </ac:cxnSpMkLst>
        </pc:cxnChg>
        <pc:cxnChg chg="del mod">
          <ac:chgData name="Feracor, James" userId="84027bb8-3bf2-4d48-b8cd-9732617c25f2" providerId="ADAL" clId="{A38A4D00-6B00-40C4-A974-6C984785B024}" dt="2023-06-12T02:04:14.220" v="17697" actId="478"/>
          <ac:cxnSpMkLst>
            <pc:docMk/>
            <pc:sldMk cId="3981065337" sldId="321"/>
            <ac:cxnSpMk id="30" creationId="{A90CC423-0608-1531-9A3D-D2AABAC0F1E9}"/>
          </ac:cxnSpMkLst>
        </pc:cxnChg>
        <pc:cxnChg chg="add mod">
          <ac:chgData name="Feracor, James" userId="84027bb8-3bf2-4d48-b8cd-9732617c25f2" providerId="ADAL" clId="{A38A4D00-6B00-40C4-A974-6C984785B024}" dt="2023-06-12T02:11:49.679" v="17850" actId="1076"/>
          <ac:cxnSpMkLst>
            <pc:docMk/>
            <pc:sldMk cId="3981065337" sldId="321"/>
            <ac:cxnSpMk id="35" creationId="{56BB1497-7304-63CE-796B-B98EE7B3CE66}"/>
          </ac:cxnSpMkLst>
        </pc:cxnChg>
        <pc:cxnChg chg="add del mod">
          <ac:chgData name="Feracor, James" userId="84027bb8-3bf2-4d48-b8cd-9732617c25f2" providerId="ADAL" clId="{A38A4D00-6B00-40C4-A974-6C984785B024}" dt="2023-06-12T02:11:15.968" v="17842" actId="478"/>
          <ac:cxnSpMkLst>
            <pc:docMk/>
            <pc:sldMk cId="3981065337" sldId="321"/>
            <ac:cxnSpMk id="43" creationId="{BD4CBF11-56D6-218A-AB8F-E79B1F119CE2}"/>
          </ac:cxnSpMkLst>
        </pc:cxnChg>
        <pc:cxnChg chg="add mod">
          <ac:chgData name="Feracor, James" userId="84027bb8-3bf2-4d48-b8cd-9732617c25f2" providerId="ADAL" clId="{A38A4D00-6B00-40C4-A974-6C984785B024}" dt="2023-06-12T02:11:49.679" v="17850" actId="1076"/>
          <ac:cxnSpMkLst>
            <pc:docMk/>
            <pc:sldMk cId="3981065337" sldId="321"/>
            <ac:cxnSpMk id="45" creationId="{855F56F9-3891-EF3B-253F-7D5D0A05E2EE}"/>
          </ac:cxnSpMkLst>
        </pc:cxnChg>
      </pc:sldChg>
      <pc:sldChg chg="addSp delSp modSp add mod modNotesTx">
        <pc:chgData name="Feracor, James" userId="84027bb8-3bf2-4d48-b8cd-9732617c25f2" providerId="ADAL" clId="{A38A4D00-6B00-40C4-A974-6C984785B024}" dt="2023-06-12T05:00:21.730" v="20882" actId="1076"/>
        <pc:sldMkLst>
          <pc:docMk/>
          <pc:sldMk cId="3323690944" sldId="322"/>
        </pc:sldMkLst>
        <pc:spChg chg="mod">
          <ac:chgData name="Feracor, James" userId="84027bb8-3bf2-4d48-b8cd-9732617c25f2" providerId="ADAL" clId="{A38A4D00-6B00-40C4-A974-6C984785B024}" dt="2023-06-12T02:13:51.998" v="18162" actId="20577"/>
          <ac:spMkLst>
            <pc:docMk/>
            <pc:sldMk cId="3323690944" sldId="322"/>
            <ac:spMk id="4" creationId="{3993DA6C-6E2E-5E75-943C-65EA550FEA66}"/>
          </ac:spMkLst>
        </pc:spChg>
        <pc:spChg chg="add mod">
          <ac:chgData name="Feracor, James" userId="84027bb8-3bf2-4d48-b8cd-9732617c25f2" providerId="ADAL" clId="{A38A4D00-6B00-40C4-A974-6C984785B024}" dt="2023-06-12T05:00:19.027" v="20881" actId="164"/>
          <ac:spMkLst>
            <pc:docMk/>
            <pc:sldMk cId="3323690944" sldId="322"/>
            <ac:spMk id="7" creationId="{C3F396AF-BB36-A225-20FF-77112D021FC5}"/>
          </ac:spMkLst>
        </pc:spChg>
        <pc:spChg chg="add del mod">
          <ac:chgData name="Feracor, James" userId="84027bb8-3bf2-4d48-b8cd-9732617c25f2" providerId="ADAL" clId="{A38A4D00-6B00-40C4-A974-6C984785B024}" dt="2023-06-12T01:48:13.908" v="16815" actId="478"/>
          <ac:spMkLst>
            <pc:docMk/>
            <pc:sldMk cId="3323690944" sldId="322"/>
            <ac:spMk id="8" creationId="{07196A1B-DFA3-9FF7-4778-9DAA93E02621}"/>
          </ac:spMkLst>
        </pc:spChg>
        <pc:spChg chg="add del mod">
          <ac:chgData name="Feracor, James" userId="84027bb8-3bf2-4d48-b8cd-9732617c25f2" providerId="ADAL" clId="{A38A4D00-6B00-40C4-A974-6C984785B024}" dt="2023-06-12T01:47:55.518" v="16808" actId="478"/>
          <ac:spMkLst>
            <pc:docMk/>
            <pc:sldMk cId="3323690944" sldId="322"/>
            <ac:spMk id="9" creationId="{2A778060-2E16-D7CA-FFB7-01C050CAE60F}"/>
          </ac:spMkLst>
        </pc:spChg>
        <pc:spChg chg="add mod">
          <ac:chgData name="Feracor, James" userId="84027bb8-3bf2-4d48-b8cd-9732617c25f2" providerId="ADAL" clId="{A38A4D00-6B00-40C4-A974-6C984785B024}" dt="2023-06-12T05:00:19.027" v="20881" actId="164"/>
          <ac:spMkLst>
            <pc:docMk/>
            <pc:sldMk cId="3323690944" sldId="322"/>
            <ac:spMk id="10" creationId="{12B5FEA9-33C2-19AA-1BFA-844F2F64ADAC}"/>
          </ac:spMkLst>
        </pc:spChg>
        <pc:spChg chg="add del mod">
          <ac:chgData name="Feracor, James" userId="84027bb8-3bf2-4d48-b8cd-9732617c25f2" providerId="ADAL" clId="{A38A4D00-6B00-40C4-A974-6C984785B024}" dt="2023-06-12T01:42:30.043" v="16606" actId="478"/>
          <ac:spMkLst>
            <pc:docMk/>
            <pc:sldMk cId="3323690944" sldId="322"/>
            <ac:spMk id="11" creationId="{9249FA28-F91B-809D-2B36-8E57474A242F}"/>
          </ac:spMkLst>
        </pc:spChg>
        <pc:spChg chg="add del mod">
          <ac:chgData name="Feracor, James" userId="84027bb8-3bf2-4d48-b8cd-9732617c25f2" providerId="ADAL" clId="{A38A4D00-6B00-40C4-A974-6C984785B024}" dt="2023-06-12T01:42:40.014" v="16612" actId="478"/>
          <ac:spMkLst>
            <pc:docMk/>
            <pc:sldMk cId="3323690944" sldId="322"/>
            <ac:spMk id="12" creationId="{043B9E3B-C642-BC2B-650D-063D06FC8CF4}"/>
          </ac:spMkLst>
        </pc:spChg>
        <pc:spChg chg="add del mod">
          <ac:chgData name="Feracor, James" userId="84027bb8-3bf2-4d48-b8cd-9732617c25f2" providerId="ADAL" clId="{A38A4D00-6B00-40C4-A974-6C984785B024}" dt="2023-06-12T01:52:51.042" v="16919" actId="478"/>
          <ac:spMkLst>
            <pc:docMk/>
            <pc:sldMk cId="3323690944" sldId="322"/>
            <ac:spMk id="14" creationId="{C512032A-4695-1A24-9CF0-0F69A85934FA}"/>
          </ac:spMkLst>
        </pc:spChg>
        <pc:spChg chg="add del mod">
          <ac:chgData name="Feracor, James" userId="84027bb8-3bf2-4d48-b8cd-9732617c25f2" providerId="ADAL" clId="{A38A4D00-6B00-40C4-A974-6C984785B024}" dt="2023-06-12T01:46:23.259" v="16760" actId="478"/>
          <ac:spMkLst>
            <pc:docMk/>
            <pc:sldMk cId="3323690944" sldId="322"/>
            <ac:spMk id="16" creationId="{4B69E750-6544-55B6-E680-DBADEE6C39FD}"/>
          </ac:spMkLst>
        </pc:spChg>
        <pc:spChg chg="add mod">
          <ac:chgData name="Feracor, James" userId="84027bb8-3bf2-4d48-b8cd-9732617c25f2" providerId="ADAL" clId="{A38A4D00-6B00-40C4-A974-6C984785B024}" dt="2023-06-12T05:00:19.027" v="20881" actId="164"/>
          <ac:spMkLst>
            <pc:docMk/>
            <pc:sldMk cId="3323690944" sldId="322"/>
            <ac:spMk id="18" creationId="{FC65B9C8-9F3C-CF7C-8EF3-C6ED1A132431}"/>
          </ac:spMkLst>
        </pc:spChg>
        <pc:spChg chg="add mod">
          <ac:chgData name="Feracor, James" userId="84027bb8-3bf2-4d48-b8cd-9732617c25f2" providerId="ADAL" clId="{A38A4D00-6B00-40C4-A974-6C984785B024}" dt="2023-06-12T05:00:19.027" v="20881" actId="164"/>
          <ac:spMkLst>
            <pc:docMk/>
            <pc:sldMk cId="3323690944" sldId="322"/>
            <ac:spMk id="20" creationId="{8AE158DD-C1AC-C314-B599-A95EC41F2DB4}"/>
          </ac:spMkLst>
        </pc:spChg>
        <pc:spChg chg="del">
          <ac:chgData name="Feracor, James" userId="84027bb8-3bf2-4d48-b8cd-9732617c25f2" providerId="ADAL" clId="{A38A4D00-6B00-40C4-A974-6C984785B024}" dt="2023-06-12T01:40:48.237" v="16461" actId="478"/>
          <ac:spMkLst>
            <pc:docMk/>
            <pc:sldMk cId="3323690944" sldId="322"/>
            <ac:spMk id="26" creationId="{1FFE1B64-F64A-2418-9460-4CFA061A2566}"/>
          </ac:spMkLst>
        </pc:spChg>
        <pc:spChg chg="add mod">
          <ac:chgData name="Feracor, James" userId="84027bb8-3bf2-4d48-b8cd-9732617c25f2" providerId="ADAL" clId="{A38A4D00-6B00-40C4-A974-6C984785B024}" dt="2023-06-12T05:00:19.027" v="20881" actId="164"/>
          <ac:spMkLst>
            <pc:docMk/>
            <pc:sldMk cId="3323690944" sldId="322"/>
            <ac:spMk id="32" creationId="{786AFE7D-3ED5-6D71-1B3D-D78A27D5B3FA}"/>
          </ac:spMkLst>
        </pc:spChg>
        <pc:spChg chg="del">
          <ac:chgData name="Feracor, James" userId="84027bb8-3bf2-4d48-b8cd-9732617c25f2" providerId="ADAL" clId="{A38A4D00-6B00-40C4-A974-6C984785B024}" dt="2023-06-12T01:40:49.127" v="16462" actId="478"/>
          <ac:spMkLst>
            <pc:docMk/>
            <pc:sldMk cId="3323690944" sldId="322"/>
            <ac:spMk id="34" creationId="{28A81337-71F7-E614-831A-6E10DD38D9CE}"/>
          </ac:spMkLst>
        </pc:spChg>
        <pc:spChg chg="mod topLvl">
          <ac:chgData name="Feracor, James" userId="84027bb8-3bf2-4d48-b8cd-9732617c25f2" providerId="ADAL" clId="{A38A4D00-6B00-40C4-A974-6C984785B024}" dt="2023-06-12T04:58:06.024" v="20848" actId="14100"/>
          <ac:spMkLst>
            <pc:docMk/>
            <pc:sldMk cId="3323690944" sldId="322"/>
            <ac:spMk id="41" creationId="{AEA95FBB-5901-C5D5-ED73-29925C03CE5E}"/>
          </ac:spMkLst>
        </pc:spChg>
        <pc:spChg chg="mod topLvl">
          <ac:chgData name="Feracor, James" userId="84027bb8-3bf2-4d48-b8cd-9732617c25f2" providerId="ADAL" clId="{A38A4D00-6B00-40C4-A974-6C984785B024}" dt="2023-06-12T01:57:07.467" v="16987" actId="164"/>
          <ac:spMkLst>
            <pc:docMk/>
            <pc:sldMk cId="3323690944" sldId="322"/>
            <ac:spMk id="42" creationId="{05D99B12-D6D4-078D-7F7E-32E28FEBAB47}"/>
          </ac:spMkLst>
        </pc:spChg>
        <pc:spChg chg="add del mod">
          <ac:chgData name="Feracor, James" userId="84027bb8-3bf2-4d48-b8cd-9732617c25f2" providerId="ADAL" clId="{A38A4D00-6B00-40C4-A974-6C984785B024}" dt="2023-06-12T01:48:28.422" v="16833" actId="478"/>
          <ac:spMkLst>
            <pc:docMk/>
            <pc:sldMk cId="3323690944" sldId="322"/>
            <ac:spMk id="43" creationId="{63EF774D-5F5C-EBB9-E5D4-B067C311F9E6}"/>
          </ac:spMkLst>
        </pc:spChg>
        <pc:spChg chg="add mod">
          <ac:chgData name="Feracor, James" userId="84027bb8-3bf2-4d48-b8cd-9732617c25f2" providerId="ADAL" clId="{A38A4D00-6B00-40C4-A974-6C984785B024}" dt="2023-06-12T01:57:07.467" v="16987" actId="164"/>
          <ac:spMkLst>
            <pc:docMk/>
            <pc:sldMk cId="3323690944" sldId="322"/>
            <ac:spMk id="44" creationId="{19DA013C-0665-32CB-433A-3C19A76F2B42}"/>
          </ac:spMkLst>
        </pc:spChg>
        <pc:spChg chg="add del mod">
          <ac:chgData name="Feracor, James" userId="84027bb8-3bf2-4d48-b8cd-9732617c25f2" providerId="ADAL" clId="{A38A4D00-6B00-40C4-A974-6C984785B024}" dt="2023-06-12T01:49:37.604" v="16861" actId="478"/>
          <ac:spMkLst>
            <pc:docMk/>
            <pc:sldMk cId="3323690944" sldId="322"/>
            <ac:spMk id="45" creationId="{A581472C-0173-4893-1855-320A92DD73DD}"/>
          </ac:spMkLst>
        </pc:spChg>
        <pc:spChg chg="add mod">
          <ac:chgData name="Feracor, James" userId="84027bb8-3bf2-4d48-b8cd-9732617c25f2" providerId="ADAL" clId="{A38A4D00-6B00-40C4-A974-6C984785B024}" dt="2023-06-12T05:00:19.027" v="20881" actId="164"/>
          <ac:spMkLst>
            <pc:docMk/>
            <pc:sldMk cId="3323690944" sldId="322"/>
            <ac:spMk id="46" creationId="{EC056BB6-7EA4-69BD-7810-DFC80B642B5A}"/>
          </ac:spMkLst>
        </pc:spChg>
        <pc:spChg chg="add mod">
          <ac:chgData name="Feracor, James" userId="84027bb8-3bf2-4d48-b8cd-9732617c25f2" providerId="ADAL" clId="{A38A4D00-6B00-40C4-A974-6C984785B024}" dt="2023-06-12T01:57:07.467" v="16987" actId="164"/>
          <ac:spMkLst>
            <pc:docMk/>
            <pc:sldMk cId="3323690944" sldId="322"/>
            <ac:spMk id="47" creationId="{2F0F0BF6-FE9F-B580-D012-D7CA6C9B401A}"/>
          </ac:spMkLst>
        </pc:spChg>
        <pc:spChg chg="add mod">
          <ac:chgData name="Feracor, James" userId="84027bb8-3bf2-4d48-b8cd-9732617c25f2" providerId="ADAL" clId="{A38A4D00-6B00-40C4-A974-6C984785B024}" dt="2023-06-12T01:57:07.467" v="16987" actId="164"/>
          <ac:spMkLst>
            <pc:docMk/>
            <pc:sldMk cId="3323690944" sldId="322"/>
            <ac:spMk id="48" creationId="{E9C8885D-BFDB-E76C-E559-5521732FF4B2}"/>
          </ac:spMkLst>
        </pc:spChg>
        <pc:spChg chg="add mod topLvl">
          <ac:chgData name="Feracor, James" userId="84027bb8-3bf2-4d48-b8cd-9732617c25f2" providerId="ADAL" clId="{A38A4D00-6B00-40C4-A974-6C984785B024}" dt="2023-06-12T04:59:28.583" v="20861" actId="164"/>
          <ac:spMkLst>
            <pc:docMk/>
            <pc:sldMk cId="3323690944" sldId="322"/>
            <ac:spMk id="49" creationId="{2C7C75A0-D037-2581-6B5B-65EADD8828E4}"/>
          </ac:spMkLst>
        </pc:spChg>
        <pc:spChg chg="add mod topLvl">
          <ac:chgData name="Feracor, James" userId="84027bb8-3bf2-4d48-b8cd-9732617c25f2" providerId="ADAL" clId="{A38A4D00-6B00-40C4-A974-6C984785B024}" dt="2023-06-12T04:58:56.513" v="20856" actId="164"/>
          <ac:spMkLst>
            <pc:docMk/>
            <pc:sldMk cId="3323690944" sldId="322"/>
            <ac:spMk id="50" creationId="{AFDF1B55-0F78-5823-EF42-A5AB63DE5325}"/>
          </ac:spMkLst>
        </pc:spChg>
        <pc:spChg chg="add mod">
          <ac:chgData name="Feracor, James" userId="84027bb8-3bf2-4d48-b8cd-9732617c25f2" providerId="ADAL" clId="{A38A4D00-6B00-40C4-A974-6C984785B024}" dt="2023-06-12T04:58:03.625" v="20847" actId="14100"/>
          <ac:spMkLst>
            <pc:docMk/>
            <pc:sldMk cId="3323690944" sldId="322"/>
            <ac:spMk id="51" creationId="{9133C381-79D1-EAF3-55E7-0CEE49D73272}"/>
          </ac:spMkLst>
        </pc:spChg>
        <pc:spChg chg="add mod topLvl">
          <ac:chgData name="Feracor, James" userId="84027bb8-3bf2-4d48-b8cd-9732617c25f2" providerId="ADAL" clId="{A38A4D00-6B00-40C4-A974-6C984785B024}" dt="2023-06-12T04:58:56.513" v="20856" actId="164"/>
          <ac:spMkLst>
            <pc:docMk/>
            <pc:sldMk cId="3323690944" sldId="322"/>
            <ac:spMk id="52" creationId="{2E8E3C28-108A-7CD2-2DBA-1A34A475A14E}"/>
          </ac:spMkLst>
        </pc:spChg>
        <pc:spChg chg="add mod topLvl">
          <ac:chgData name="Feracor, James" userId="84027bb8-3bf2-4d48-b8cd-9732617c25f2" providerId="ADAL" clId="{A38A4D00-6B00-40C4-A974-6C984785B024}" dt="2023-06-12T04:58:56.513" v="20856" actId="164"/>
          <ac:spMkLst>
            <pc:docMk/>
            <pc:sldMk cId="3323690944" sldId="322"/>
            <ac:spMk id="53" creationId="{4F568D21-9C49-6884-38B0-64B5A54D43EF}"/>
          </ac:spMkLst>
        </pc:spChg>
        <pc:spChg chg="add mod topLvl">
          <ac:chgData name="Feracor, James" userId="84027bb8-3bf2-4d48-b8cd-9732617c25f2" providerId="ADAL" clId="{A38A4D00-6B00-40C4-A974-6C984785B024}" dt="2023-06-12T04:59:28.583" v="20861" actId="164"/>
          <ac:spMkLst>
            <pc:docMk/>
            <pc:sldMk cId="3323690944" sldId="322"/>
            <ac:spMk id="56" creationId="{A673A2DC-1982-E6CC-9498-C788339F28C7}"/>
          </ac:spMkLst>
        </pc:spChg>
        <pc:spChg chg="add mod topLvl">
          <ac:chgData name="Feracor, James" userId="84027bb8-3bf2-4d48-b8cd-9732617c25f2" providerId="ADAL" clId="{A38A4D00-6B00-40C4-A974-6C984785B024}" dt="2023-06-12T04:58:56.513" v="20856" actId="164"/>
          <ac:spMkLst>
            <pc:docMk/>
            <pc:sldMk cId="3323690944" sldId="322"/>
            <ac:spMk id="57" creationId="{DBCA666E-0CFA-FE12-ED7C-FE1B907E1D26}"/>
          </ac:spMkLst>
        </pc:spChg>
        <pc:spChg chg="add mod topLvl">
          <ac:chgData name="Feracor, James" userId="84027bb8-3bf2-4d48-b8cd-9732617c25f2" providerId="ADAL" clId="{A38A4D00-6B00-40C4-A974-6C984785B024}" dt="2023-06-12T04:58:35.457" v="20852" actId="164"/>
          <ac:spMkLst>
            <pc:docMk/>
            <pc:sldMk cId="3323690944" sldId="322"/>
            <ac:spMk id="58" creationId="{D33CF596-69AD-7623-02D3-970BAA60463E}"/>
          </ac:spMkLst>
        </pc:spChg>
        <pc:spChg chg="add mod topLvl">
          <ac:chgData name="Feracor, James" userId="84027bb8-3bf2-4d48-b8cd-9732617c25f2" providerId="ADAL" clId="{A38A4D00-6B00-40C4-A974-6C984785B024}" dt="2023-06-12T04:58:35.457" v="20852" actId="164"/>
          <ac:spMkLst>
            <pc:docMk/>
            <pc:sldMk cId="3323690944" sldId="322"/>
            <ac:spMk id="59" creationId="{1FD59285-2D91-D541-CEDC-AC13C1E55E3A}"/>
          </ac:spMkLst>
        </pc:spChg>
        <pc:spChg chg="add mod">
          <ac:chgData name="Feracor, James" userId="84027bb8-3bf2-4d48-b8cd-9732617c25f2" providerId="ADAL" clId="{A38A4D00-6B00-40C4-A974-6C984785B024}" dt="2023-06-12T01:56:17.467" v="16971"/>
          <ac:spMkLst>
            <pc:docMk/>
            <pc:sldMk cId="3323690944" sldId="322"/>
            <ac:spMk id="60" creationId="{29A915AF-55F6-1FDB-7167-07948E64A22A}"/>
          </ac:spMkLst>
        </pc:spChg>
        <pc:spChg chg="add mod">
          <ac:chgData name="Feracor, James" userId="84027bb8-3bf2-4d48-b8cd-9732617c25f2" providerId="ADAL" clId="{A38A4D00-6B00-40C4-A974-6C984785B024}" dt="2023-06-12T01:56:17.467" v="16971"/>
          <ac:spMkLst>
            <pc:docMk/>
            <pc:sldMk cId="3323690944" sldId="322"/>
            <ac:spMk id="61" creationId="{30CC7248-58F4-EA91-8CE2-118064E01E1A}"/>
          </ac:spMkLst>
        </pc:spChg>
        <pc:spChg chg="add mod topLvl">
          <ac:chgData name="Feracor, James" userId="84027bb8-3bf2-4d48-b8cd-9732617c25f2" providerId="ADAL" clId="{A38A4D00-6B00-40C4-A974-6C984785B024}" dt="2023-06-12T04:58:35.457" v="20852" actId="164"/>
          <ac:spMkLst>
            <pc:docMk/>
            <pc:sldMk cId="3323690944" sldId="322"/>
            <ac:spMk id="62" creationId="{B06E8EEF-645F-0C50-05BB-CA510AC53A6D}"/>
          </ac:spMkLst>
        </pc:spChg>
        <pc:spChg chg="add mod topLvl">
          <ac:chgData name="Feracor, James" userId="84027bb8-3bf2-4d48-b8cd-9732617c25f2" providerId="ADAL" clId="{A38A4D00-6B00-40C4-A974-6C984785B024}" dt="2023-06-12T04:58:35.457" v="20852" actId="164"/>
          <ac:spMkLst>
            <pc:docMk/>
            <pc:sldMk cId="3323690944" sldId="322"/>
            <ac:spMk id="63" creationId="{28B2191D-1C6B-0127-9B23-221E58A672E3}"/>
          </ac:spMkLst>
        </pc:spChg>
        <pc:spChg chg="add mod topLvl">
          <ac:chgData name="Feracor, James" userId="84027bb8-3bf2-4d48-b8cd-9732617c25f2" providerId="ADAL" clId="{A38A4D00-6B00-40C4-A974-6C984785B024}" dt="2023-06-12T04:58:35.457" v="20852" actId="164"/>
          <ac:spMkLst>
            <pc:docMk/>
            <pc:sldMk cId="3323690944" sldId="322"/>
            <ac:spMk id="64" creationId="{2204E31B-2FC5-F606-1E9F-E0F8C07A2AA0}"/>
          </ac:spMkLst>
        </pc:spChg>
        <pc:spChg chg="add mod topLvl">
          <ac:chgData name="Feracor, James" userId="84027bb8-3bf2-4d48-b8cd-9732617c25f2" providerId="ADAL" clId="{A38A4D00-6B00-40C4-A974-6C984785B024}" dt="2023-06-12T04:59:28.583" v="20861" actId="164"/>
          <ac:spMkLst>
            <pc:docMk/>
            <pc:sldMk cId="3323690944" sldId="322"/>
            <ac:spMk id="73" creationId="{C4B3486C-D7BD-C2BB-437F-435DFB4B14A9}"/>
          </ac:spMkLst>
        </pc:spChg>
        <pc:spChg chg="add mod ord">
          <ac:chgData name="Feracor, James" userId="84027bb8-3bf2-4d48-b8cd-9732617c25f2" providerId="ADAL" clId="{A38A4D00-6B00-40C4-A974-6C984785B024}" dt="2023-06-12T05:00:03.617" v="20878" actId="1076"/>
          <ac:spMkLst>
            <pc:docMk/>
            <pc:sldMk cId="3323690944" sldId="322"/>
            <ac:spMk id="78" creationId="{FA1600BD-A76E-6D79-0B2F-FDB573E2D815}"/>
          </ac:spMkLst>
        </pc:spChg>
        <pc:grpChg chg="del">
          <ac:chgData name="Feracor, James" userId="84027bb8-3bf2-4d48-b8cd-9732617c25f2" providerId="ADAL" clId="{A38A4D00-6B00-40C4-A974-6C984785B024}" dt="2023-06-12T01:40:45.459" v="16458" actId="478"/>
          <ac:grpSpMkLst>
            <pc:docMk/>
            <pc:sldMk cId="3323690944" sldId="322"/>
            <ac:grpSpMk id="5" creationId="{EA923771-0B25-0014-89B9-3680ACC220AC}"/>
          </ac:grpSpMkLst>
        </pc:grpChg>
        <pc:grpChg chg="add del mod">
          <ac:chgData name="Feracor, James" userId="84027bb8-3bf2-4d48-b8cd-9732617c25f2" providerId="ADAL" clId="{A38A4D00-6B00-40C4-A974-6C984785B024}" dt="2023-06-12T01:46:52.579" v="16772" actId="165"/>
          <ac:grpSpMkLst>
            <pc:docMk/>
            <pc:sldMk cId="3323690944" sldId="322"/>
            <ac:grpSpMk id="39" creationId="{6C3596F4-1A85-E133-780E-8FBA27F7FC25}"/>
          </ac:grpSpMkLst>
        </pc:grpChg>
        <pc:grpChg chg="add del mod">
          <ac:chgData name="Feracor, James" userId="84027bb8-3bf2-4d48-b8cd-9732617c25f2" providerId="ADAL" clId="{A38A4D00-6B00-40C4-A974-6C984785B024}" dt="2023-06-12T04:58:41.162" v="20853" actId="165"/>
          <ac:grpSpMkLst>
            <pc:docMk/>
            <pc:sldMk cId="3323690944" sldId="322"/>
            <ac:grpSpMk id="65" creationId="{FF064BCF-3A4F-E4EA-3AA9-ACF985FE0BFE}"/>
          </ac:grpSpMkLst>
        </pc:grpChg>
        <pc:grpChg chg="add del mod">
          <ac:chgData name="Feracor, James" userId="84027bb8-3bf2-4d48-b8cd-9732617c25f2" providerId="ADAL" clId="{A38A4D00-6B00-40C4-A974-6C984785B024}" dt="2023-06-12T04:58:13.494" v="20849" actId="165"/>
          <ac:grpSpMkLst>
            <pc:docMk/>
            <pc:sldMk cId="3323690944" sldId="322"/>
            <ac:grpSpMk id="66" creationId="{B0FBB9FC-406F-9DBA-5C65-4C3F6948C2A9}"/>
          </ac:grpSpMkLst>
        </pc:grpChg>
        <pc:grpChg chg="add del mod">
          <ac:chgData name="Feracor, James" userId="84027bb8-3bf2-4d48-b8cd-9732617c25f2" providerId="ADAL" clId="{A38A4D00-6B00-40C4-A974-6C984785B024}" dt="2023-06-12T02:05:54.649" v="17742" actId="165"/>
          <ac:grpSpMkLst>
            <pc:docMk/>
            <pc:sldMk cId="3323690944" sldId="322"/>
            <ac:grpSpMk id="67" creationId="{4415523A-0ED3-B02F-F256-3C108AB8C7A4}"/>
          </ac:grpSpMkLst>
        </pc:grpChg>
        <pc:grpChg chg="add mod">
          <ac:chgData name="Feracor, James" userId="84027bb8-3bf2-4d48-b8cd-9732617c25f2" providerId="ADAL" clId="{A38A4D00-6B00-40C4-A974-6C984785B024}" dt="2023-06-12T01:57:07.467" v="16987" actId="164"/>
          <ac:grpSpMkLst>
            <pc:docMk/>
            <pc:sldMk cId="3323690944" sldId="322"/>
            <ac:grpSpMk id="68" creationId="{3967D76E-81D6-36A2-D6F2-BF2EB58FEE19}"/>
          </ac:grpSpMkLst>
        </pc:grpChg>
        <pc:grpChg chg="add del mod">
          <ac:chgData name="Feracor, James" userId="84027bb8-3bf2-4d48-b8cd-9732617c25f2" providerId="ADAL" clId="{A38A4D00-6B00-40C4-A974-6C984785B024}" dt="2023-06-12T04:59:01.213" v="20857" actId="165"/>
          <ac:grpSpMkLst>
            <pc:docMk/>
            <pc:sldMk cId="3323690944" sldId="322"/>
            <ac:grpSpMk id="74" creationId="{C8B4FE32-6C1A-90EA-8CB8-3FE5BC82C808}"/>
          </ac:grpSpMkLst>
        </pc:grpChg>
        <pc:grpChg chg="add mod">
          <ac:chgData name="Feracor, James" userId="84027bb8-3bf2-4d48-b8cd-9732617c25f2" providerId="ADAL" clId="{A38A4D00-6B00-40C4-A974-6C984785B024}" dt="2023-06-12T04:58:35.457" v="20852" actId="164"/>
          <ac:grpSpMkLst>
            <pc:docMk/>
            <pc:sldMk cId="3323690944" sldId="322"/>
            <ac:grpSpMk id="75" creationId="{57F921FF-3292-D591-737A-AD0C8F053D69}"/>
          </ac:grpSpMkLst>
        </pc:grpChg>
        <pc:grpChg chg="add mod">
          <ac:chgData name="Feracor, James" userId="84027bb8-3bf2-4d48-b8cd-9732617c25f2" providerId="ADAL" clId="{A38A4D00-6B00-40C4-A974-6C984785B024}" dt="2023-06-12T04:58:56.513" v="20856" actId="164"/>
          <ac:grpSpMkLst>
            <pc:docMk/>
            <pc:sldMk cId="3323690944" sldId="322"/>
            <ac:grpSpMk id="76" creationId="{5D05EC74-1050-984D-4637-AE7DE6CCD46B}"/>
          </ac:grpSpMkLst>
        </pc:grpChg>
        <pc:grpChg chg="add mod">
          <ac:chgData name="Feracor, James" userId="84027bb8-3bf2-4d48-b8cd-9732617c25f2" providerId="ADAL" clId="{A38A4D00-6B00-40C4-A974-6C984785B024}" dt="2023-06-12T04:59:30.536" v="20863" actId="1076"/>
          <ac:grpSpMkLst>
            <pc:docMk/>
            <pc:sldMk cId="3323690944" sldId="322"/>
            <ac:grpSpMk id="77" creationId="{CC4BDC13-0B7C-7AA4-CE45-F9C99A9460E0}"/>
          </ac:grpSpMkLst>
        </pc:grpChg>
        <pc:grpChg chg="add mod">
          <ac:chgData name="Feracor, James" userId="84027bb8-3bf2-4d48-b8cd-9732617c25f2" providerId="ADAL" clId="{A38A4D00-6B00-40C4-A974-6C984785B024}" dt="2023-06-12T05:00:21.730" v="20882" actId="1076"/>
          <ac:grpSpMkLst>
            <pc:docMk/>
            <pc:sldMk cId="3323690944" sldId="322"/>
            <ac:grpSpMk id="79" creationId="{6853BF6D-71F1-2E07-238C-952D3CF429A0}"/>
          </ac:grpSpMkLst>
        </pc:grpChg>
        <pc:picChg chg="add del mod">
          <ac:chgData name="Feracor, James" userId="84027bb8-3bf2-4d48-b8cd-9732617c25f2" providerId="ADAL" clId="{A38A4D00-6B00-40C4-A974-6C984785B024}" dt="2023-06-12T01:46:22.755" v="16759" actId="478"/>
          <ac:picMkLst>
            <pc:docMk/>
            <pc:sldMk cId="3323690944" sldId="322"/>
            <ac:picMk id="2" creationId="{0F25B498-7113-CCD5-B328-22982A2B096B}"/>
          </ac:picMkLst>
        </pc:picChg>
        <pc:picChg chg="add del">
          <ac:chgData name="Feracor, James" userId="84027bb8-3bf2-4d48-b8cd-9732617c25f2" providerId="ADAL" clId="{A38A4D00-6B00-40C4-A974-6C984785B024}" dt="2023-06-12T01:44:29.307" v="16734" actId="478"/>
          <ac:picMkLst>
            <pc:docMk/>
            <pc:sldMk cId="3323690944" sldId="322"/>
            <ac:picMk id="23" creationId="{963A9432-E71F-94B1-B352-411230FF75AD}"/>
          </ac:picMkLst>
        </pc:picChg>
        <pc:picChg chg="add mod topLvl modCrop">
          <ac:chgData name="Feracor, James" userId="84027bb8-3bf2-4d48-b8cd-9732617c25f2" providerId="ADAL" clId="{A38A4D00-6B00-40C4-A974-6C984785B024}" dt="2023-06-12T04:58:56.513" v="20856" actId="164"/>
          <ac:picMkLst>
            <pc:docMk/>
            <pc:sldMk cId="3323690944" sldId="322"/>
            <ac:picMk id="25" creationId="{75C58902-4620-AD2D-D700-17446EEC0DFE}"/>
          </ac:picMkLst>
        </pc:picChg>
        <pc:picChg chg="del">
          <ac:chgData name="Feracor, James" userId="84027bb8-3bf2-4d48-b8cd-9732617c25f2" providerId="ADAL" clId="{A38A4D00-6B00-40C4-A974-6C984785B024}" dt="2023-06-12T01:40:46.039" v="16459" actId="478"/>
          <ac:picMkLst>
            <pc:docMk/>
            <pc:sldMk cId="3323690944" sldId="322"/>
            <ac:picMk id="28" creationId="{2877C65F-52F0-7B44-6197-E56168D02692}"/>
          </ac:picMkLst>
        </pc:picChg>
        <pc:picChg chg="add mod topLvl modCrop">
          <ac:chgData name="Feracor, James" userId="84027bb8-3bf2-4d48-b8cd-9732617c25f2" providerId="ADAL" clId="{A38A4D00-6B00-40C4-A974-6C984785B024}" dt="2023-06-12T04:59:28.583" v="20861" actId="164"/>
          <ac:picMkLst>
            <pc:docMk/>
            <pc:sldMk cId="3323690944" sldId="322"/>
            <ac:picMk id="31" creationId="{BF6F4928-D305-A3D6-C10E-A35CD3CF3986}"/>
          </ac:picMkLst>
        </pc:picChg>
        <pc:picChg chg="add del">
          <ac:chgData name="Feracor, James" userId="84027bb8-3bf2-4d48-b8cd-9732617c25f2" providerId="ADAL" clId="{A38A4D00-6B00-40C4-A974-6C984785B024}" dt="2023-06-12T01:46:38.677" v="16768" actId="478"/>
          <ac:picMkLst>
            <pc:docMk/>
            <pc:sldMk cId="3323690944" sldId="322"/>
            <ac:picMk id="36" creationId="{F646DFA1-0D27-79F7-72AE-4DDC248B30EC}"/>
          </ac:picMkLst>
        </pc:picChg>
        <pc:picChg chg="add mod">
          <ac:chgData name="Feracor, James" userId="84027bb8-3bf2-4d48-b8cd-9732617c25f2" providerId="ADAL" clId="{A38A4D00-6B00-40C4-A974-6C984785B024}" dt="2023-06-12T01:57:07.467" v="16987" actId="164"/>
          <ac:picMkLst>
            <pc:docMk/>
            <pc:sldMk cId="3323690944" sldId="322"/>
            <ac:picMk id="38" creationId="{1949A207-C843-6718-83E1-DDD24F47E525}"/>
          </ac:picMkLst>
        </pc:picChg>
        <pc:picChg chg="del mod topLvl">
          <ac:chgData name="Feracor, James" userId="84027bb8-3bf2-4d48-b8cd-9732617c25f2" providerId="ADAL" clId="{A38A4D00-6B00-40C4-A974-6C984785B024}" dt="2023-06-12T01:46:53.188" v="16773" actId="478"/>
          <ac:picMkLst>
            <pc:docMk/>
            <pc:sldMk cId="3323690944" sldId="322"/>
            <ac:picMk id="40" creationId="{3F4D4E57-A2A0-AFB4-8F25-21B82710C160}"/>
          </ac:picMkLst>
        </pc:picChg>
        <pc:picChg chg="add mod topLvl">
          <ac:chgData name="Feracor, James" userId="84027bb8-3bf2-4d48-b8cd-9732617c25f2" providerId="ADAL" clId="{A38A4D00-6B00-40C4-A974-6C984785B024}" dt="2023-06-12T04:58:35.457" v="20852" actId="164"/>
          <ac:picMkLst>
            <pc:docMk/>
            <pc:sldMk cId="3323690944" sldId="322"/>
            <ac:picMk id="55" creationId="{B1FC0E81-78A8-E1EF-A67A-273F35A719F6}"/>
          </ac:picMkLst>
        </pc:picChg>
        <pc:picChg chg="add del">
          <ac:chgData name="Feracor, James" userId="84027bb8-3bf2-4d48-b8cd-9732617c25f2" providerId="ADAL" clId="{A38A4D00-6B00-40C4-A974-6C984785B024}" dt="2023-06-12T02:05:52.135" v="17741" actId="22"/>
          <ac:picMkLst>
            <pc:docMk/>
            <pc:sldMk cId="3323690944" sldId="322"/>
            <ac:picMk id="70" creationId="{00F018B4-3980-FE56-4F88-B07AE4B18CBD}"/>
          </ac:picMkLst>
        </pc:picChg>
        <pc:picChg chg="add del">
          <ac:chgData name="Feracor, James" userId="84027bb8-3bf2-4d48-b8cd-9732617c25f2" providerId="ADAL" clId="{A38A4D00-6B00-40C4-A974-6C984785B024}" dt="2023-06-12T02:05:57.590" v="17744" actId="22"/>
          <ac:picMkLst>
            <pc:docMk/>
            <pc:sldMk cId="3323690944" sldId="322"/>
            <ac:picMk id="72" creationId="{BC3D382A-6FA5-9AA8-81CD-80E62926C8E5}"/>
          </ac:picMkLst>
        </pc:picChg>
        <pc:cxnChg chg="del mod">
          <ac:chgData name="Feracor, James" userId="84027bb8-3bf2-4d48-b8cd-9732617c25f2" providerId="ADAL" clId="{A38A4D00-6B00-40C4-A974-6C984785B024}" dt="2023-06-12T01:40:46.981" v="16460" actId="478"/>
          <ac:cxnSpMkLst>
            <pc:docMk/>
            <pc:sldMk cId="3323690944" sldId="322"/>
            <ac:cxnSpMk id="30" creationId="{A90CC423-0608-1531-9A3D-D2AABAC0F1E9}"/>
          </ac:cxnSpMkLst>
        </pc:cxnChg>
      </pc:sldChg>
      <pc:sldChg chg="addSp delSp modSp add del mod">
        <pc:chgData name="Feracor, James" userId="84027bb8-3bf2-4d48-b8cd-9732617c25f2" providerId="ADAL" clId="{A38A4D00-6B00-40C4-A974-6C984785B024}" dt="2023-06-12T02:36:55.553" v="19041" actId="47"/>
        <pc:sldMkLst>
          <pc:docMk/>
          <pc:sldMk cId="3045730250" sldId="323"/>
        </pc:sldMkLst>
        <pc:spChg chg="del">
          <ac:chgData name="Feracor, James" userId="84027bb8-3bf2-4d48-b8cd-9732617c25f2" providerId="ADAL" clId="{A38A4D00-6B00-40C4-A974-6C984785B024}" dt="2023-06-12T02:32:57.358" v="18935" actId="478"/>
          <ac:spMkLst>
            <pc:docMk/>
            <pc:sldMk cId="3045730250" sldId="323"/>
            <ac:spMk id="2" creationId="{3C9DBB39-D710-53BD-0103-3AA86F5AA8C9}"/>
          </ac:spMkLst>
        </pc:spChg>
        <pc:spChg chg="del">
          <ac:chgData name="Feracor, James" userId="84027bb8-3bf2-4d48-b8cd-9732617c25f2" providerId="ADAL" clId="{A38A4D00-6B00-40C4-A974-6C984785B024}" dt="2023-06-12T02:32:57.358" v="18935" actId="478"/>
          <ac:spMkLst>
            <pc:docMk/>
            <pc:sldMk cId="3045730250" sldId="323"/>
            <ac:spMk id="8" creationId="{D64D0AE8-5A9A-AA0B-38C6-5C2AB57678A3}"/>
          </ac:spMkLst>
        </pc:spChg>
        <pc:spChg chg="del">
          <ac:chgData name="Feracor, James" userId="84027bb8-3bf2-4d48-b8cd-9732617c25f2" providerId="ADAL" clId="{A38A4D00-6B00-40C4-A974-6C984785B024}" dt="2023-06-12T02:32:57.358" v="18935" actId="478"/>
          <ac:spMkLst>
            <pc:docMk/>
            <pc:sldMk cId="3045730250" sldId="323"/>
            <ac:spMk id="10" creationId="{192DAC73-8578-369D-0824-D3A5D07F7369}"/>
          </ac:spMkLst>
        </pc:spChg>
        <pc:spChg chg="del">
          <ac:chgData name="Feracor, James" userId="84027bb8-3bf2-4d48-b8cd-9732617c25f2" providerId="ADAL" clId="{A38A4D00-6B00-40C4-A974-6C984785B024}" dt="2023-06-12T02:32:57.358" v="18935" actId="478"/>
          <ac:spMkLst>
            <pc:docMk/>
            <pc:sldMk cId="3045730250" sldId="323"/>
            <ac:spMk id="11" creationId="{BE3D80C9-5B9B-8C0F-32B6-E24B363CB8D9}"/>
          </ac:spMkLst>
        </pc:spChg>
        <pc:spChg chg="del">
          <ac:chgData name="Feracor, James" userId="84027bb8-3bf2-4d48-b8cd-9732617c25f2" providerId="ADAL" clId="{A38A4D00-6B00-40C4-A974-6C984785B024}" dt="2023-06-12T02:32:57.358" v="18935" actId="478"/>
          <ac:spMkLst>
            <pc:docMk/>
            <pc:sldMk cId="3045730250" sldId="323"/>
            <ac:spMk id="12" creationId="{EFCE9CEA-D8CA-4BC5-EF20-53BC83D88B00}"/>
          </ac:spMkLst>
        </pc:spChg>
        <pc:spChg chg="del">
          <ac:chgData name="Feracor, James" userId="84027bb8-3bf2-4d48-b8cd-9732617c25f2" providerId="ADAL" clId="{A38A4D00-6B00-40C4-A974-6C984785B024}" dt="2023-06-12T02:32:57.358" v="18935" actId="478"/>
          <ac:spMkLst>
            <pc:docMk/>
            <pc:sldMk cId="3045730250" sldId="323"/>
            <ac:spMk id="13" creationId="{366BF401-B29A-DEF4-67B4-7C1A15D4D4FA}"/>
          </ac:spMkLst>
        </pc:spChg>
        <pc:spChg chg="add mod">
          <ac:chgData name="Feracor, James" userId="84027bb8-3bf2-4d48-b8cd-9732617c25f2" providerId="ADAL" clId="{A38A4D00-6B00-40C4-A974-6C984785B024}" dt="2023-06-12T02:33:11.814" v="18939" actId="164"/>
          <ac:spMkLst>
            <pc:docMk/>
            <pc:sldMk cId="3045730250" sldId="323"/>
            <ac:spMk id="14" creationId="{7E939311-9CDD-6E2A-534C-4ACB530C4C22}"/>
          </ac:spMkLst>
        </pc:spChg>
        <pc:spChg chg="add mod">
          <ac:chgData name="Feracor, James" userId="84027bb8-3bf2-4d48-b8cd-9732617c25f2" providerId="ADAL" clId="{A38A4D00-6B00-40C4-A974-6C984785B024}" dt="2023-06-12T02:33:11.814" v="18939" actId="164"/>
          <ac:spMkLst>
            <pc:docMk/>
            <pc:sldMk cId="3045730250" sldId="323"/>
            <ac:spMk id="18" creationId="{511176BB-27CE-1AF3-9A54-AD248D16CA89}"/>
          </ac:spMkLst>
        </pc:spChg>
        <pc:spChg chg="add mod">
          <ac:chgData name="Feracor, James" userId="84027bb8-3bf2-4d48-b8cd-9732617c25f2" providerId="ADAL" clId="{A38A4D00-6B00-40C4-A974-6C984785B024}" dt="2023-06-12T02:33:11.814" v="18939" actId="164"/>
          <ac:spMkLst>
            <pc:docMk/>
            <pc:sldMk cId="3045730250" sldId="323"/>
            <ac:spMk id="22" creationId="{614D89F5-0CE2-F6A9-B047-68EAD3EC5BB2}"/>
          </ac:spMkLst>
        </pc:spChg>
        <pc:spChg chg="add mod">
          <ac:chgData name="Feracor, James" userId="84027bb8-3bf2-4d48-b8cd-9732617c25f2" providerId="ADAL" clId="{A38A4D00-6B00-40C4-A974-6C984785B024}" dt="2023-06-12T02:33:11.814" v="18939" actId="164"/>
          <ac:spMkLst>
            <pc:docMk/>
            <pc:sldMk cId="3045730250" sldId="323"/>
            <ac:spMk id="26" creationId="{4628084B-248B-1FA1-8078-FF8EFCA03626}"/>
          </ac:spMkLst>
        </pc:spChg>
        <pc:spChg chg="add mod">
          <ac:chgData name="Feracor, James" userId="84027bb8-3bf2-4d48-b8cd-9732617c25f2" providerId="ADAL" clId="{A38A4D00-6B00-40C4-A974-6C984785B024}" dt="2023-06-12T02:33:11.814" v="18939" actId="164"/>
          <ac:spMkLst>
            <pc:docMk/>
            <pc:sldMk cId="3045730250" sldId="323"/>
            <ac:spMk id="28" creationId="{132A1639-5E9E-2CDF-787B-38BEB0DD6F44}"/>
          </ac:spMkLst>
        </pc:spChg>
        <pc:spChg chg="del">
          <ac:chgData name="Feracor, James" userId="84027bb8-3bf2-4d48-b8cd-9732617c25f2" providerId="ADAL" clId="{A38A4D00-6B00-40C4-A974-6C984785B024}" dt="2023-06-12T02:32:56.008" v="18934" actId="478"/>
          <ac:spMkLst>
            <pc:docMk/>
            <pc:sldMk cId="3045730250" sldId="323"/>
            <ac:spMk id="29" creationId="{89E34A34-E0A5-F1E5-0FA3-74FE28A5C0E9}"/>
          </ac:spMkLst>
        </pc:spChg>
        <pc:spChg chg="del">
          <ac:chgData name="Feracor, James" userId="84027bb8-3bf2-4d48-b8cd-9732617c25f2" providerId="ADAL" clId="{A38A4D00-6B00-40C4-A974-6C984785B024}" dt="2023-06-12T02:32:56.008" v="18934" actId="478"/>
          <ac:spMkLst>
            <pc:docMk/>
            <pc:sldMk cId="3045730250" sldId="323"/>
            <ac:spMk id="30" creationId="{1B206C95-B30A-55D3-A1A2-D7F3E97AB68B}"/>
          </ac:spMkLst>
        </pc:spChg>
        <pc:spChg chg="add mod">
          <ac:chgData name="Feracor, James" userId="84027bb8-3bf2-4d48-b8cd-9732617c25f2" providerId="ADAL" clId="{A38A4D00-6B00-40C4-A974-6C984785B024}" dt="2023-06-12T02:33:11.814" v="18939" actId="164"/>
          <ac:spMkLst>
            <pc:docMk/>
            <pc:sldMk cId="3045730250" sldId="323"/>
            <ac:spMk id="31" creationId="{24610DE1-DA30-8D32-B70B-46159B7A09E1}"/>
          </ac:spMkLst>
        </pc:spChg>
        <pc:spChg chg="add mod">
          <ac:chgData name="Feracor, James" userId="84027bb8-3bf2-4d48-b8cd-9732617c25f2" providerId="ADAL" clId="{A38A4D00-6B00-40C4-A974-6C984785B024}" dt="2023-06-12T02:33:11.814" v="18939" actId="164"/>
          <ac:spMkLst>
            <pc:docMk/>
            <pc:sldMk cId="3045730250" sldId="323"/>
            <ac:spMk id="32" creationId="{7A164624-C4DB-ED74-FEC5-74CFC4F00D7A}"/>
          </ac:spMkLst>
        </pc:spChg>
        <pc:spChg chg="add mod">
          <ac:chgData name="Feracor, James" userId="84027bb8-3bf2-4d48-b8cd-9732617c25f2" providerId="ADAL" clId="{A38A4D00-6B00-40C4-A974-6C984785B024}" dt="2023-06-12T02:33:11.814" v="18939" actId="164"/>
          <ac:spMkLst>
            <pc:docMk/>
            <pc:sldMk cId="3045730250" sldId="323"/>
            <ac:spMk id="33" creationId="{5F8603BC-268A-6CDE-BE92-AE804839DCC4}"/>
          </ac:spMkLst>
        </pc:spChg>
        <pc:spChg chg="del">
          <ac:chgData name="Feracor, James" userId="84027bb8-3bf2-4d48-b8cd-9732617c25f2" providerId="ADAL" clId="{A38A4D00-6B00-40C4-A974-6C984785B024}" dt="2023-06-12T02:32:56.008" v="18934" actId="478"/>
          <ac:spMkLst>
            <pc:docMk/>
            <pc:sldMk cId="3045730250" sldId="323"/>
            <ac:spMk id="57" creationId="{98ACB784-6490-D8DD-DAD4-A568D32B5E0D}"/>
          </ac:spMkLst>
        </pc:spChg>
        <pc:grpChg chg="del">
          <ac:chgData name="Feracor, James" userId="84027bb8-3bf2-4d48-b8cd-9732617c25f2" providerId="ADAL" clId="{A38A4D00-6B00-40C4-A974-6C984785B024}" dt="2023-06-12T02:32:56.008" v="18934" actId="478"/>
          <ac:grpSpMkLst>
            <pc:docMk/>
            <pc:sldMk cId="3045730250" sldId="323"/>
            <ac:grpSpMk id="16" creationId="{CCC2A579-4C9A-C5CD-B0CE-91B9BF492BC7}"/>
          </ac:grpSpMkLst>
        </pc:grpChg>
        <pc:grpChg chg="del">
          <ac:chgData name="Feracor, James" userId="84027bb8-3bf2-4d48-b8cd-9732617c25f2" providerId="ADAL" clId="{A38A4D00-6B00-40C4-A974-6C984785B024}" dt="2023-06-12T02:32:56.008" v="18934" actId="478"/>
          <ac:grpSpMkLst>
            <pc:docMk/>
            <pc:sldMk cId="3045730250" sldId="323"/>
            <ac:grpSpMk id="17" creationId="{5E53B183-BDF3-36EB-DA83-1C4F9FF2F53B}"/>
          </ac:grpSpMkLst>
        </pc:grpChg>
        <pc:grpChg chg="del">
          <ac:chgData name="Feracor, James" userId="84027bb8-3bf2-4d48-b8cd-9732617c25f2" providerId="ADAL" clId="{A38A4D00-6B00-40C4-A974-6C984785B024}" dt="2023-06-12T02:32:56.008" v="18934" actId="478"/>
          <ac:grpSpMkLst>
            <pc:docMk/>
            <pc:sldMk cId="3045730250" sldId="323"/>
            <ac:grpSpMk id="20" creationId="{EFECFEAF-E8EB-2EA5-FECB-5EA3433E1028}"/>
          </ac:grpSpMkLst>
        </pc:grpChg>
        <pc:grpChg chg="add mod">
          <ac:chgData name="Feracor, James" userId="84027bb8-3bf2-4d48-b8cd-9732617c25f2" providerId="ADAL" clId="{A38A4D00-6B00-40C4-A974-6C984785B024}" dt="2023-06-12T02:33:18.865" v="18941" actId="14100"/>
          <ac:grpSpMkLst>
            <pc:docMk/>
            <pc:sldMk cId="3045730250" sldId="323"/>
            <ac:grpSpMk id="35" creationId="{538BB176-0232-89E9-77EF-8A516E4F95F2}"/>
          </ac:grpSpMkLst>
        </pc:grpChg>
        <pc:picChg chg="del">
          <ac:chgData name="Feracor, James" userId="84027bb8-3bf2-4d48-b8cd-9732617c25f2" providerId="ADAL" clId="{A38A4D00-6B00-40C4-A974-6C984785B024}" dt="2023-06-12T02:32:56.008" v="18934" actId="478"/>
          <ac:picMkLst>
            <pc:docMk/>
            <pc:sldMk cId="3045730250" sldId="323"/>
            <ac:picMk id="24" creationId="{88C847A1-82AB-8FD4-9007-6635EA7F9998}"/>
          </ac:picMkLst>
        </pc:picChg>
        <pc:picChg chg="add mod">
          <ac:chgData name="Feracor, James" userId="84027bb8-3bf2-4d48-b8cd-9732617c25f2" providerId="ADAL" clId="{A38A4D00-6B00-40C4-A974-6C984785B024}" dt="2023-06-12T02:33:11.814" v="18939" actId="164"/>
          <ac:picMkLst>
            <pc:docMk/>
            <pc:sldMk cId="3045730250" sldId="323"/>
            <ac:picMk id="34" creationId="{9BB4FBA6-CEF3-BFF5-A446-54231C9CDB5D}"/>
          </ac:picMkLst>
        </pc:picChg>
      </pc:sldChg>
      <pc:sldChg chg="add modNotesTx">
        <pc:chgData name="Feracor, James" userId="84027bb8-3bf2-4d48-b8cd-9732617c25f2" providerId="ADAL" clId="{A38A4D00-6B00-40C4-A974-6C984785B024}" dt="2023-06-12T04:37:09.911" v="20205" actId="5793"/>
        <pc:sldMkLst>
          <pc:docMk/>
          <pc:sldMk cId="535620817" sldId="324"/>
        </pc:sldMkLst>
      </pc:sldChg>
      <pc:sldChg chg="new del">
        <pc:chgData name="Feracor, James" userId="84027bb8-3bf2-4d48-b8cd-9732617c25f2" providerId="ADAL" clId="{A38A4D00-6B00-40C4-A974-6C984785B024}" dt="2023-06-12T02:37:14.295" v="19057" actId="47"/>
        <pc:sldMkLst>
          <pc:docMk/>
          <pc:sldMk cId="2370325081" sldId="325"/>
        </pc:sldMkLst>
      </pc:sldChg>
      <pc:sldChg chg="modSp add del mod ord">
        <pc:chgData name="Feracor, James" userId="84027bb8-3bf2-4d48-b8cd-9732617c25f2" providerId="ADAL" clId="{A38A4D00-6B00-40C4-A974-6C984785B024}" dt="2023-06-12T04:56:32.215" v="20846" actId="47"/>
        <pc:sldMkLst>
          <pc:docMk/>
          <pc:sldMk cId="3021341369" sldId="325"/>
        </pc:sldMkLst>
        <pc:spChg chg="mod">
          <ac:chgData name="Feracor, James" userId="84027bb8-3bf2-4d48-b8cd-9732617c25f2" providerId="ADAL" clId="{A38A4D00-6B00-40C4-A974-6C984785B024}" dt="2023-06-12T02:37:27.653" v="19076" actId="20577"/>
          <ac:spMkLst>
            <pc:docMk/>
            <pc:sldMk cId="3021341369" sldId="325"/>
            <ac:spMk id="23" creationId="{62D220D1-2663-C449-0BFE-6AB8C246852B}"/>
          </ac:spMkLst>
        </pc:spChg>
      </pc:sldChg>
      <pc:sldChg chg="modSp add del mod ord">
        <pc:chgData name="Feracor, James" userId="84027bb8-3bf2-4d48-b8cd-9732617c25f2" providerId="ADAL" clId="{A38A4D00-6B00-40C4-A974-6C984785B024}" dt="2023-06-12T06:19:47.339" v="20922" actId="47"/>
        <pc:sldMkLst>
          <pc:docMk/>
          <pc:sldMk cId="1705640519" sldId="326"/>
        </pc:sldMkLst>
        <pc:spChg chg="mod">
          <ac:chgData name="Feracor, James" userId="84027bb8-3bf2-4d48-b8cd-9732617c25f2" providerId="ADAL" clId="{A38A4D00-6B00-40C4-A974-6C984785B024}" dt="2023-06-12T02:37:50.698" v="19154" actId="14100"/>
          <ac:spMkLst>
            <pc:docMk/>
            <pc:sldMk cId="1705640519" sldId="326"/>
            <ac:spMk id="23" creationId="{62D220D1-2663-C449-0BFE-6AB8C246852B}"/>
          </ac:spMkLst>
        </pc:spChg>
      </pc:sldChg>
      <pc:sldChg chg="delSp modSp add del mod">
        <pc:chgData name="Feracor, James" userId="84027bb8-3bf2-4d48-b8cd-9732617c25f2" providerId="ADAL" clId="{A38A4D00-6B00-40C4-A974-6C984785B024}" dt="2023-06-12T02:37:15.124" v="19058" actId="47"/>
        <pc:sldMkLst>
          <pc:docMk/>
          <pc:sldMk cId="2028872057" sldId="326"/>
        </pc:sldMkLst>
        <pc:spChg chg="del">
          <ac:chgData name="Feracor, James" userId="84027bb8-3bf2-4d48-b8cd-9732617c25f2" providerId="ADAL" clId="{A38A4D00-6B00-40C4-A974-6C984785B024}" dt="2023-06-12T02:37:09.741" v="19053" actId="478"/>
          <ac:spMkLst>
            <pc:docMk/>
            <pc:sldMk cId="2028872057" sldId="326"/>
            <ac:spMk id="3" creationId="{0C989184-CC38-176D-D307-F5109B02486F}"/>
          </ac:spMkLst>
        </pc:spChg>
        <pc:spChg chg="del mod">
          <ac:chgData name="Feracor, James" userId="84027bb8-3bf2-4d48-b8cd-9732617c25f2" providerId="ADAL" clId="{A38A4D00-6B00-40C4-A974-6C984785B024}" dt="2023-06-12T02:37:11.989" v="19056" actId="478"/>
          <ac:spMkLst>
            <pc:docMk/>
            <pc:sldMk cId="2028872057" sldId="326"/>
            <ac:spMk id="16" creationId="{37F8B25E-2DC2-DE03-9625-6DFEE3394DED}"/>
          </ac:spMkLst>
        </pc:spChg>
        <pc:spChg chg="del">
          <ac:chgData name="Feracor, James" userId="84027bb8-3bf2-4d48-b8cd-9732617c25f2" providerId="ADAL" clId="{A38A4D00-6B00-40C4-A974-6C984785B024}" dt="2023-06-12T02:37:09.741" v="19053" actId="478"/>
          <ac:spMkLst>
            <pc:docMk/>
            <pc:sldMk cId="2028872057" sldId="326"/>
            <ac:spMk id="24" creationId="{F0CA69B7-DBC4-5EEA-50D6-19CDD670F9B4}"/>
          </ac:spMkLst>
        </pc:spChg>
        <pc:spChg chg="del">
          <ac:chgData name="Feracor, James" userId="84027bb8-3bf2-4d48-b8cd-9732617c25f2" providerId="ADAL" clId="{A38A4D00-6B00-40C4-A974-6C984785B024}" dt="2023-06-12T02:37:09.741" v="19053" actId="478"/>
          <ac:spMkLst>
            <pc:docMk/>
            <pc:sldMk cId="2028872057" sldId="326"/>
            <ac:spMk id="25" creationId="{85F0E6BA-FEDF-B26E-9C1F-B3EC6C9A097A}"/>
          </ac:spMkLst>
        </pc:spChg>
        <pc:picChg chg="del">
          <ac:chgData name="Feracor, James" userId="84027bb8-3bf2-4d48-b8cd-9732617c25f2" providerId="ADAL" clId="{A38A4D00-6B00-40C4-A974-6C984785B024}" dt="2023-06-12T02:37:09.741" v="19053" actId="478"/>
          <ac:picMkLst>
            <pc:docMk/>
            <pc:sldMk cId="2028872057" sldId="326"/>
            <ac:picMk id="18" creationId="{8FA37B9F-450E-7978-971F-84AF449E7183}"/>
          </ac:picMkLst>
        </pc:picChg>
      </pc:sldChg>
      <pc:sldChg chg="addSp delSp modSp add mod ord">
        <pc:chgData name="Feracor, James" userId="84027bb8-3bf2-4d48-b8cd-9732617c25f2" providerId="ADAL" clId="{A38A4D00-6B00-40C4-A974-6C984785B024}" dt="2023-06-12T06:20:43.986" v="20933" actId="21"/>
        <pc:sldMkLst>
          <pc:docMk/>
          <pc:sldMk cId="2416609389" sldId="327"/>
        </pc:sldMkLst>
        <pc:spChg chg="del">
          <ac:chgData name="Feracor, James" userId="84027bb8-3bf2-4d48-b8cd-9732617c25f2" providerId="ADAL" clId="{A38A4D00-6B00-40C4-A974-6C984785B024}" dt="2023-06-12T02:39:08.510" v="19183" actId="478"/>
          <ac:spMkLst>
            <pc:docMk/>
            <pc:sldMk cId="2416609389" sldId="327"/>
            <ac:spMk id="5" creationId="{4530AADB-AFF5-F3A3-A6D7-5FDBF16A2F93}"/>
          </ac:spMkLst>
        </pc:spChg>
        <pc:spChg chg="del">
          <ac:chgData name="Feracor, James" userId="84027bb8-3bf2-4d48-b8cd-9732617c25f2" providerId="ADAL" clId="{A38A4D00-6B00-40C4-A974-6C984785B024}" dt="2023-06-12T02:39:08.510" v="19183" actId="478"/>
          <ac:spMkLst>
            <pc:docMk/>
            <pc:sldMk cId="2416609389" sldId="327"/>
            <ac:spMk id="6" creationId="{ADBC66D1-601F-C452-4B1B-A98BB947AA44}"/>
          </ac:spMkLst>
        </pc:spChg>
        <pc:spChg chg="del">
          <ac:chgData name="Feracor, James" userId="84027bb8-3bf2-4d48-b8cd-9732617c25f2" providerId="ADAL" clId="{A38A4D00-6B00-40C4-A974-6C984785B024}" dt="2023-06-12T02:39:08.510" v="19183" actId="478"/>
          <ac:spMkLst>
            <pc:docMk/>
            <pc:sldMk cId="2416609389" sldId="327"/>
            <ac:spMk id="7" creationId="{16034607-08A4-D4C4-E754-138A800C5135}"/>
          </ac:spMkLst>
        </pc:spChg>
        <pc:spChg chg="del">
          <ac:chgData name="Feracor, James" userId="84027bb8-3bf2-4d48-b8cd-9732617c25f2" providerId="ADAL" clId="{A38A4D00-6B00-40C4-A974-6C984785B024}" dt="2023-06-12T02:39:08.510" v="19183" actId="478"/>
          <ac:spMkLst>
            <pc:docMk/>
            <pc:sldMk cId="2416609389" sldId="327"/>
            <ac:spMk id="8" creationId="{6C9A09BA-5E8F-4635-AB78-B449B55767A2}"/>
          </ac:spMkLst>
        </pc:spChg>
        <pc:spChg chg="del">
          <ac:chgData name="Feracor, James" userId="84027bb8-3bf2-4d48-b8cd-9732617c25f2" providerId="ADAL" clId="{A38A4D00-6B00-40C4-A974-6C984785B024}" dt="2023-06-12T02:39:08.510" v="19183" actId="478"/>
          <ac:spMkLst>
            <pc:docMk/>
            <pc:sldMk cId="2416609389" sldId="327"/>
            <ac:spMk id="9" creationId="{7C8FE7B6-C458-CFCD-418A-128EE0AE1B17}"/>
          </ac:spMkLst>
        </pc:spChg>
        <pc:spChg chg="del">
          <ac:chgData name="Feracor, James" userId="84027bb8-3bf2-4d48-b8cd-9732617c25f2" providerId="ADAL" clId="{A38A4D00-6B00-40C4-A974-6C984785B024}" dt="2023-06-12T02:39:08.510" v="19183" actId="478"/>
          <ac:spMkLst>
            <pc:docMk/>
            <pc:sldMk cId="2416609389" sldId="327"/>
            <ac:spMk id="10" creationId="{1AB5B439-EAEF-7A65-8395-799ED7F7EF55}"/>
          </ac:spMkLst>
        </pc:spChg>
        <pc:spChg chg="add del mod">
          <ac:chgData name="Feracor, James" userId="84027bb8-3bf2-4d48-b8cd-9732617c25f2" providerId="ADAL" clId="{A38A4D00-6B00-40C4-A974-6C984785B024}" dt="2023-06-12T06:20:43.986" v="20933" actId="21"/>
          <ac:spMkLst>
            <pc:docMk/>
            <pc:sldMk cId="2416609389" sldId="327"/>
            <ac:spMk id="11" creationId="{84C74110-B3A6-2B14-3392-ED1867AA12DD}"/>
          </ac:spMkLst>
        </pc:spChg>
        <pc:spChg chg="add del mod">
          <ac:chgData name="Feracor, James" userId="84027bb8-3bf2-4d48-b8cd-9732617c25f2" providerId="ADAL" clId="{A38A4D00-6B00-40C4-A974-6C984785B024}" dt="2023-06-12T06:20:43.986" v="20933" actId="21"/>
          <ac:spMkLst>
            <pc:docMk/>
            <pc:sldMk cId="2416609389" sldId="327"/>
            <ac:spMk id="15" creationId="{B2966360-CA56-7647-513D-4E144D47DB46}"/>
          </ac:spMkLst>
        </pc:spChg>
        <pc:spChg chg="add del mod">
          <ac:chgData name="Feracor, James" userId="84027bb8-3bf2-4d48-b8cd-9732617c25f2" providerId="ADAL" clId="{A38A4D00-6B00-40C4-A974-6C984785B024}" dt="2023-06-12T06:20:43.986" v="20933" actId="21"/>
          <ac:spMkLst>
            <pc:docMk/>
            <pc:sldMk cId="2416609389" sldId="327"/>
            <ac:spMk id="16" creationId="{70869A83-031E-3BBC-AF57-CE9415C1E3D2}"/>
          </ac:spMkLst>
        </pc:spChg>
        <pc:spChg chg="add del mod">
          <ac:chgData name="Feracor, James" userId="84027bb8-3bf2-4d48-b8cd-9732617c25f2" providerId="ADAL" clId="{A38A4D00-6B00-40C4-A974-6C984785B024}" dt="2023-06-12T06:20:43.986" v="20933" actId="21"/>
          <ac:spMkLst>
            <pc:docMk/>
            <pc:sldMk cId="2416609389" sldId="327"/>
            <ac:spMk id="18" creationId="{93015990-E2FE-3DE0-3990-396F695E5B7E}"/>
          </ac:spMkLst>
        </pc:spChg>
        <pc:spChg chg="add del mod">
          <ac:chgData name="Feracor, James" userId="84027bb8-3bf2-4d48-b8cd-9732617c25f2" providerId="ADAL" clId="{A38A4D00-6B00-40C4-A974-6C984785B024}" dt="2023-06-12T06:20:43.986" v="20933" actId="21"/>
          <ac:spMkLst>
            <pc:docMk/>
            <pc:sldMk cId="2416609389" sldId="327"/>
            <ac:spMk id="22" creationId="{53BD0E30-3C35-1CB0-EA5C-F894B5965FFF}"/>
          </ac:spMkLst>
        </pc:spChg>
        <pc:spChg chg="add del mod">
          <ac:chgData name="Feracor, James" userId="84027bb8-3bf2-4d48-b8cd-9732617c25f2" providerId="ADAL" clId="{A38A4D00-6B00-40C4-A974-6C984785B024}" dt="2023-06-12T06:20:43.986" v="20933" actId="21"/>
          <ac:spMkLst>
            <pc:docMk/>
            <pc:sldMk cId="2416609389" sldId="327"/>
            <ac:spMk id="24" creationId="{5B77C9FD-C067-E9DE-FDD1-9C9DC878217F}"/>
          </ac:spMkLst>
        </pc:spChg>
        <pc:spChg chg="add mod">
          <ac:chgData name="Feracor, James" userId="84027bb8-3bf2-4d48-b8cd-9732617c25f2" providerId="ADAL" clId="{A38A4D00-6B00-40C4-A974-6C984785B024}" dt="2023-06-12T06:19:20.738" v="20917" actId="1076"/>
          <ac:spMkLst>
            <pc:docMk/>
            <pc:sldMk cId="2416609389" sldId="327"/>
            <ac:spMk id="26" creationId="{6BAD7C71-B1B9-E6C1-1F12-2845F52ECF41}"/>
          </ac:spMkLst>
        </pc:spChg>
        <pc:spChg chg="add del mod">
          <ac:chgData name="Feracor, James" userId="84027bb8-3bf2-4d48-b8cd-9732617c25f2" providerId="ADAL" clId="{A38A4D00-6B00-40C4-A974-6C984785B024}" dt="2023-06-12T06:17:33.791" v="20898" actId="478"/>
          <ac:spMkLst>
            <pc:docMk/>
            <pc:sldMk cId="2416609389" sldId="327"/>
            <ac:spMk id="28" creationId="{9767D3FC-1E4D-95AC-F8D2-E88B6EEE2E6F}"/>
          </ac:spMkLst>
        </pc:spChg>
        <pc:spChg chg="add mod">
          <ac:chgData name="Feracor, James" userId="84027bb8-3bf2-4d48-b8cd-9732617c25f2" providerId="ADAL" clId="{A38A4D00-6B00-40C4-A974-6C984785B024}" dt="2023-06-12T06:19:24.936" v="20918" actId="1076"/>
          <ac:spMkLst>
            <pc:docMk/>
            <pc:sldMk cId="2416609389" sldId="327"/>
            <ac:spMk id="46" creationId="{2A001045-FBBD-A47F-2A2A-B745382354FA}"/>
          </ac:spMkLst>
        </pc:spChg>
        <pc:spChg chg="mod">
          <ac:chgData name="Feracor, James" userId="84027bb8-3bf2-4d48-b8cd-9732617c25f2" providerId="ADAL" clId="{A38A4D00-6B00-40C4-A974-6C984785B024}" dt="2023-06-12T02:39:59.087" v="19191" actId="1076"/>
          <ac:spMkLst>
            <pc:docMk/>
            <pc:sldMk cId="2416609389" sldId="327"/>
            <ac:spMk id="57" creationId="{98ACB784-6490-D8DD-DAD4-A568D32B5E0D}"/>
          </ac:spMkLst>
        </pc:spChg>
        <pc:grpChg chg="del">
          <ac:chgData name="Feracor, James" userId="84027bb8-3bf2-4d48-b8cd-9732617c25f2" providerId="ADAL" clId="{A38A4D00-6B00-40C4-A974-6C984785B024}" dt="2023-06-12T02:39:08.510" v="19183" actId="478"/>
          <ac:grpSpMkLst>
            <pc:docMk/>
            <pc:sldMk cId="2416609389" sldId="327"/>
            <ac:grpSpMk id="2" creationId="{7E2DF289-6A1C-93A3-6E3D-3474F318B0CE}"/>
          </ac:grpSpMkLst>
        </pc:grpChg>
        <pc:grpChg chg="del">
          <ac:chgData name="Feracor, James" userId="84027bb8-3bf2-4d48-b8cd-9732617c25f2" providerId="ADAL" clId="{A38A4D00-6B00-40C4-A974-6C984785B024}" dt="2023-06-12T02:39:08.510" v="19183" actId="478"/>
          <ac:grpSpMkLst>
            <pc:docMk/>
            <pc:sldMk cId="2416609389" sldId="327"/>
            <ac:grpSpMk id="33" creationId="{AA29AE48-C5AD-B637-C01C-1047CEB20263}"/>
          </ac:grpSpMkLst>
        </pc:grpChg>
        <pc:grpChg chg="del">
          <ac:chgData name="Feracor, James" userId="84027bb8-3bf2-4d48-b8cd-9732617c25f2" providerId="ADAL" clId="{A38A4D00-6B00-40C4-A974-6C984785B024}" dt="2023-06-12T02:39:08.510" v="19183" actId="478"/>
          <ac:grpSpMkLst>
            <pc:docMk/>
            <pc:sldMk cId="2416609389" sldId="327"/>
            <ac:grpSpMk id="40" creationId="{8121565A-9D0F-FB17-2A56-45351E955EE9}"/>
          </ac:grpSpMkLst>
        </pc:grpChg>
        <pc:grpChg chg="del">
          <ac:chgData name="Feracor, James" userId="84027bb8-3bf2-4d48-b8cd-9732617c25f2" providerId="ADAL" clId="{A38A4D00-6B00-40C4-A974-6C984785B024}" dt="2023-06-12T02:39:08.510" v="19183" actId="478"/>
          <ac:grpSpMkLst>
            <pc:docMk/>
            <pc:sldMk cId="2416609389" sldId="327"/>
            <ac:grpSpMk id="63" creationId="{72E91AD7-0317-7089-26A0-352ED554939F}"/>
          </ac:grpSpMkLst>
        </pc:grpChg>
        <pc:picChg chg="add mod">
          <ac:chgData name="Feracor, James" userId="84027bb8-3bf2-4d48-b8cd-9732617c25f2" providerId="ADAL" clId="{A38A4D00-6B00-40C4-A974-6C984785B024}" dt="2023-06-12T06:19:24.936" v="20918" actId="1076"/>
          <ac:picMkLst>
            <pc:docMk/>
            <pc:sldMk cId="2416609389" sldId="327"/>
            <ac:picMk id="44" creationId="{B5B416F1-6B32-1E0C-1B54-93182434F54E}"/>
          </ac:picMkLst>
        </pc:picChg>
        <pc:picChg chg="add mod">
          <ac:chgData name="Feracor, James" userId="84027bb8-3bf2-4d48-b8cd-9732617c25f2" providerId="ADAL" clId="{A38A4D00-6B00-40C4-A974-6C984785B024}" dt="2023-06-12T06:19:31.837" v="20920" actId="14100"/>
          <ac:picMkLst>
            <pc:docMk/>
            <pc:sldMk cId="2416609389" sldId="327"/>
            <ac:picMk id="49" creationId="{3962A583-5814-5F2D-CCD6-37EF8EE886FD}"/>
          </ac:picMkLst>
        </pc:picChg>
      </pc:sldChg>
      <pc:sldChg chg="new del">
        <pc:chgData name="Feracor, James" userId="84027bb8-3bf2-4d48-b8cd-9732617c25f2" providerId="ADAL" clId="{A38A4D00-6B00-40C4-A974-6C984785B024}" dt="2023-06-12T02:38:43.268" v="19156" actId="680"/>
        <pc:sldMkLst>
          <pc:docMk/>
          <pc:sldMk cId="2743871750" sldId="327"/>
        </pc:sldMkLst>
      </pc:sldChg>
      <pc:sldChg chg="addSp delSp modSp add mod ord">
        <pc:chgData name="Feracor, James" userId="84027bb8-3bf2-4d48-b8cd-9732617c25f2" providerId="ADAL" clId="{A38A4D00-6B00-40C4-A974-6C984785B024}" dt="2023-06-12T06:20:45.395" v="20934"/>
        <pc:sldMkLst>
          <pc:docMk/>
          <pc:sldMk cId="607424468" sldId="328"/>
        </pc:sldMkLst>
        <pc:spChg chg="del">
          <ac:chgData name="Feracor, James" userId="84027bb8-3bf2-4d48-b8cd-9732617c25f2" providerId="ADAL" clId="{A38A4D00-6B00-40C4-A974-6C984785B024}" dt="2023-06-12T06:20:21.311" v="20927" actId="478"/>
          <ac:spMkLst>
            <pc:docMk/>
            <pc:sldMk cId="607424468" sldId="328"/>
            <ac:spMk id="2" creationId="{9C3A9F1C-9A12-14FD-9DFD-B19C4495AA80}"/>
          </ac:spMkLst>
        </pc:spChg>
        <pc:spChg chg="del">
          <ac:chgData name="Feracor, James" userId="84027bb8-3bf2-4d48-b8cd-9732617c25f2" providerId="ADAL" clId="{A38A4D00-6B00-40C4-A974-6C984785B024}" dt="2023-06-12T06:20:21.311" v="20927" actId="478"/>
          <ac:spMkLst>
            <pc:docMk/>
            <pc:sldMk cId="607424468" sldId="328"/>
            <ac:spMk id="4" creationId="{3973F641-C01B-0ED4-D3A7-AEFB4750C69E}"/>
          </ac:spMkLst>
        </pc:spChg>
        <pc:spChg chg="del">
          <ac:chgData name="Feracor, James" userId="84027bb8-3bf2-4d48-b8cd-9732617c25f2" providerId="ADAL" clId="{A38A4D00-6B00-40C4-A974-6C984785B024}" dt="2023-06-12T06:20:21.311" v="20927" actId="478"/>
          <ac:spMkLst>
            <pc:docMk/>
            <pc:sldMk cId="607424468" sldId="328"/>
            <ac:spMk id="5" creationId="{71BAB103-7676-9E88-545E-F3C58CFD538D}"/>
          </ac:spMkLst>
        </pc:spChg>
        <pc:spChg chg="del">
          <ac:chgData name="Feracor, James" userId="84027bb8-3bf2-4d48-b8cd-9732617c25f2" providerId="ADAL" clId="{A38A4D00-6B00-40C4-A974-6C984785B024}" dt="2023-06-12T06:20:21.311" v="20927" actId="478"/>
          <ac:spMkLst>
            <pc:docMk/>
            <pc:sldMk cId="607424468" sldId="328"/>
            <ac:spMk id="6" creationId="{5C557CA2-1B2C-E04F-2BD9-E027A342902F}"/>
          </ac:spMkLst>
        </pc:spChg>
        <pc:spChg chg="del">
          <ac:chgData name="Feracor, James" userId="84027bb8-3bf2-4d48-b8cd-9732617c25f2" providerId="ADAL" clId="{A38A4D00-6B00-40C4-A974-6C984785B024}" dt="2023-06-12T06:20:21.311" v="20927" actId="478"/>
          <ac:spMkLst>
            <pc:docMk/>
            <pc:sldMk cId="607424468" sldId="328"/>
            <ac:spMk id="7" creationId="{0E191C4F-61A2-E8CD-1D4A-445BB7FD7D03}"/>
          </ac:spMkLst>
        </pc:spChg>
        <pc:spChg chg="del">
          <ac:chgData name="Feracor, James" userId="84027bb8-3bf2-4d48-b8cd-9732617c25f2" providerId="ADAL" clId="{A38A4D00-6B00-40C4-A974-6C984785B024}" dt="2023-06-12T06:20:21.311" v="20927" actId="478"/>
          <ac:spMkLst>
            <pc:docMk/>
            <pc:sldMk cId="607424468" sldId="328"/>
            <ac:spMk id="8" creationId="{D8297480-ACAE-D884-94F1-916727680915}"/>
          </ac:spMkLst>
        </pc:spChg>
        <pc:spChg chg="add mod">
          <ac:chgData name="Feracor, James" userId="84027bb8-3bf2-4d48-b8cd-9732617c25f2" providerId="ADAL" clId="{A38A4D00-6B00-40C4-A974-6C984785B024}" dt="2023-06-12T06:20:45.395" v="20934"/>
          <ac:spMkLst>
            <pc:docMk/>
            <pc:sldMk cId="607424468" sldId="328"/>
            <ac:spMk id="11" creationId="{51BE308F-8727-0F5C-1AE7-0E49D9B356B8}"/>
          </ac:spMkLst>
        </pc:spChg>
        <pc:spChg chg="add mod">
          <ac:chgData name="Feracor, James" userId="84027bb8-3bf2-4d48-b8cd-9732617c25f2" providerId="ADAL" clId="{A38A4D00-6B00-40C4-A974-6C984785B024}" dt="2023-06-12T06:20:45.395" v="20934"/>
          <ac:spMkLst>
            <pc:docMk/>
            <pc:sldMk cId="607424468" sldId="328"/>
            <ac:spMk id="12" creationId="{EDA001E0-3788-7B68-6B26-E744DBADADCA}"/>
          </ac:spMkLst>
        </pc:spChg>
        <pc:spChg chg="add mod">
          <ac:chgData name="Feracor, James" userId="84027bb8-3bf2-4d48-b8cd-9732617c25f2" providerId="ADAL" clId="{A38A4D00-6B00-40C4-A974-6C984785B024}" dt="2023-06-12T06:20:45.395" v="20934"/>
          <ac:spMkLst>
            <pc:docMk/>
            <pc:sldMk cId="607424468" sldId="328"/>
            <ac:spMk id="13" creationId="{3A42FEFD-25E2-F698-60ED-B71193862ADA}"/>
          </ac:spMkLst>
        </pc:spChg>
        <pc:spChg chg="add mod">
          <ac:chgData name="Feracor, James" userId="84027bb8-3bf2-4d48-b8cd-9732617c25f2" providerId="ADAL" clId="{A38A4D00-6B00-40C4-A974-6C984785B024}" dt="2023-06-12T06:20:45.395" v="20934"/>
          <ac:spMkLst>
            <pc:docMk/>
            <pc:sldMk cId="607424468" sldId="328"/>
            <ac:spMk id="14" creationId="{E8A66EA3-83B0-0D68-DD12-81E2494C2ADC}"/>
          </ac:spMkLst>
        </pc:spChg>
        <pc:spChg chg="add mod">
          <ac:chgData name="Feracor, James" userId="84027bb8-3bf2-4d48-b8cd-9732617c25f2" providerId="ADAL" clId="{A38A4D00-6B00-40C4-A974-6C984785B024}" dt="2023-06-12T06:20:45.395" v="20934"/>
          <ac:spMkLst>
            <pc:docMk/>
            <pc:sldMk cId="607424468" sldId="328"/>
            <ac:spMk id="15" creationId="{38CB5541-3D8F-C8AD-5CC2-F7D109924C05}"/>
          </ac:spMkLst>
        </pc:spChg>
        <pc:spChg chg="add mod">
          <ac:chgData name="Feracor, James" userId="84027bb8-3bf2-4d48-b8cd-9732617c25f2" providerId="ADAL" clId="{A38A4D00-6B00-40C4-A974-6C984785B024}" dt="2023-06-12T06:20:45.395" v="20934"/>
          <ac:spMkLst>
            <pc:docMk/>
            <pc:sldMk cId="607424468" sldId="328"/>
            <ac:spMk id="16" creationId="{05141FBA-3220-474E-A219-6060CBFD842D}"/>
          </ac:spMkLst>
        </pc:spChg>
        <pc:spChg chg="mod">
          <ac:chgData name="Feracor, James" userId="84027bb8-3bf2-4d48-b8cd-9732617c25f2" providerId="ADAL" clId="{A38A4D00-6B00-40C4-A974-6C984785B024}" dt="2023-06-12T04:48:38.574" v="20558" actId="20577"/>
          <ac:spMkLst>
            <pc:docMk/>
            <pc:sldMk cId="607424468" sldId="328"/>
            <ac:spMk id="57" creationId="{98ACB784-6490-D8DD-DAD4-A568D32B5E0D}"/>
          </ac:spMkLst>
        </pc:spChg>
        <pc:picChg chg="add del">
          <ac:chgData name="Feracor, James" userId="84027bb8-3bf2-4d48-b8cd-9732617c25f2" providerId="ADAL" clId="{A38A4D00-6B00-40C4-A974-6C984785B024}" dt="2023-06-12T06:20:41.736" v="20931" actId="22"/>
          <ac:picMkLst>
            <pc:docMk/>
            <pc:sldMk cId="607424468" sldId="328"/>
            <ac:picMk id="10" creationId="{836120D9-89D0-6A0F-6528-7400D11891A6}"/>
          </ac:picMkLst>
        </pc:picChg>
      </pc:sldChg>
      <pc:sldChg chg="add del">
        <pc:chgData name="Feracor, James" userId="84027bb8-3bf2-4d48-b8cd-9732617c25f2" providerId="ADAL" clId="{A38A4D00-6B00-40C4-A974-6C984785B024}" dt="2023-06-12T04:44:45.924" v="20512" actId="2696"/>
        <pc:sldMkLst>
          <pc:docMk/>
          <pc:sldMk cId="2641216813" sldId="329"/>
        </pc:sldMkLst>
      </pc:sldChg>
      <pc:sldChg chg="modSp add mod">
        <pc:chgData name="Feracor, James" userId="84027bb8-3bf2-4d48-b8cd-9732617c25f2" providerId="ADAL" clId="{A38A4D00-6B00-40C4-A974-6C984785B024}" dt="2023-06-12T04:47:28.829" v="20539" actId="403"/>
        <pc:sldMkLst>
          <pc:docMk/>
          <pc:sldMk cId="4024203634" sldId="329"/>
        </pc:sldMkLst>
        <pc:graphicFrameChg chg="modGraphic">
          <ac:chgData name="Feracor, James" userId="84027bb8-3bf2-4d48-b8cd-9732617c25f2" providerId="ADAL" clId="{A38A4D00-6B00-40C4-A974-6C984785B024}" dt="2023-06-12T04:47:28.829" v="20539" actId="403"/>
          <ac:graphicFrameMkLst>
            <pc:docMk/>
            <pc:sldMk cId="4024203634" sldId="329"/>
            <ac:graphicFrameMk id="25" creationId="{DC1B7996-DFC6-523D-3629-DB7ECE689F19}"/>
          </ac:graphicFrameMkLst>
        </pc:graphicFrameChg>
      </pc:sldChg>
      <pc:sldChg chg="modSp add mod">
        <pc:chgData name="Feracor, James" userId="84027bb8-3bf2-4d48-b8cd-9732617c25f2" providerId="ADAL" clId="{A38A4D00-6B00-40C4-A974-6C984785B024}" dt="2023-06-12T04:49:15.701" v="20582" actId="20577"/>
        <pc:sldMkLst>
          <pc:docMk/>
          <pc:sldMk cId="2552804057" sldId="330"/>
        </pc:sldMkLst>
        <pc:spChg chg="mod">
          <ac:chgData name="Feracor, James" userId="84027bb8-3bf2-4d48-b8cd-9732617c25f2" providerId="ADAL" clId="{A38A4D00-6B00-40C4-A974-6C984785B024}" dt="2023-06-12T04:49:15.701" v="20582" actId="20577"/>
          <ac:spMkLst>
            <pc:docMk/>
            <pc:sldMk cId="2552804057" sldId="330"/>
            <ac:spMk id="23" creationId="{62D220D1-2663-C449-0BFE-6AB8C246852B}"/>
          </ac:spMkLst>
        </pc:spChg>
      </pc:sldChg>
      <pc:sldChg chg="delSp modSp add mod ord">
        <pc:chgData name="Feracor, James" userId="84027bb8-3bf2-4d48-b8cd-9732617c25f2" providerId="ADAL" clId="{A38A4D00-6B00-40C4-A974-6C984785B024}" dt="2023-06-12T06:20:14.531" v="20925" actId="478"/>
        <pc:sldMkLst>
          <pc:docMk/>
          <pc:sldMk cId="421874214" sldId="331"/>
        </pc:sldMkLst>
        <pc:spChg chg="del mod">
          <ac:chgData name="Feracor, James" userId="84027bb8-3bf2-4d48-b8cd-9732617c25f2" providerId="ADAL" clId="{A38A4D00-6B00-40C4-A974-6C984785B024}" dt="2023-06-12T06:20:14.531" v="20925" actId="478"/>
          <ac:spMkLst>
            <pc:docMk/>
            <pc:sldMk cId="421874214" sldId="331"/>
            <ac:spMk id="2" creationId="{9C3A9F1C-9A12-14FD-9DFD-B19C4495AA80}"/>
          </ac:spMkLst>
        </pc:spChg>
        <pc:spChg chg="del">
          <ac:chgData name="Feracor, James" userId="84027bb8-3bf2-4d48-b8cd-9732617c25f2" providerId="ADAL" clId="{A38A4D00-6B00-40C4-A974-6C984785B024}" dt="2023-06-12T06:20:11.239" v="20923" actId="478"/>
          <ac:spMkLst>
            <pc:docMk/>
            <pc:sldMk cId="421874214" sldId="331"/>
            <ac:spMk id="4" creationId="{3973F641-C01B-0ED4-D3A7-AEFB4750C69E}"/>
          </ac:spMkLst>
        </pc:spChg>
        <pc:spChg chg="del">
          <ac:chgData name="Feracor, James" userId="84027bb8-3bf2-4d48-b8cd-9732617c25f2" providerId="ADAL" clId="{A38A4D00-6B00-40C4-A974-6C984785B024}" dt="2023-06-12T06:20:11.239" v="20923" actId="478"/>
          <ac:spMkLst>
            <pc:docMk/>
            <pc:sldMk cId="421874214" sldId="331"/>
            <ac:spMk id="5" creationId="{71BAB103-7676-9E88-545E-F3C58CFD538D}"/>
          </ac:spMkLst>
        </pc:spChg>
        <pc:spChg chg="del">
          <ac:chgData name="Feracor, James" userId="84027bb8-3bf2-4d48-b8cd-9732617c25f2" providerId="ADAL" clId="{A38A4D00-6B00-40C4-A974-6C984785B024}" dt="2023-06-12T06:20:11.239" v="20923" actId="478"/>
          <ac:spMkLst>
            <pc:docMk/>
            <pc:sldMk cId="421874214" sldId="331"/>
            <ac:spMk id="6" creationId="{5C557CA2-1B2C-E04F-2BD9-E027A342902F}"/>
          </ac:spMkLst>
        </pc:spChg>
        <pc:spChg chg="del">
          <ac:chgData name="Feracor, James" userId="84027bb8-3bf2-4d48-b8cd-9732617c25f2" providerId="ADAL" clId="{A38A4D00-6B00-40C4-A974-6C984785B024}" dt="2023-06-12T06:20:11.239" v="20923" actId="478"/>
          <ac:spMkLst>
            <pc:docMk/>
            <pc:sldMk cId="421874214" sldId="331"/>
            <ac:spMk id="7" creationId="{0E191C4F-61A2-E8CD-1D4A-445BB7FD7D03}"/>
          </ac:spMkLst>
        </pc:spChg>
        <pc:spChg chg="del">
          <ac:chgData name="Feracor, James" userId="84027bb8-3bf2-4d48-b8cd-9732617c25f2" providerId="ADAL" clId="{A38A4D00-6B00-40C4-A974-6C984785B024}" dt="2023-06-12T06:20:11.239" v="20923" actId="478"/>
          <ac:spMkLst>
            <pc:docMk/>
            <pc:sldMk cId="421874214" sldId="331"/>
            <ac:spMk id="8" creationId="{D8297480-ACAE-D884-94F1-916727680915}"/>
          </ac:spMkLst>
        </pc:spChg>
        <pc:spChg chg="mod">
          <ac:chgData name="Feracor, James" userId="84027bb8-3bf2-4d48-b8cd-9732617c25f2" providerId="ADAL" clId="{A38A4D00-6B00-40C4-A974-6C984785B024}" dt="2023-06-12T04:48:47.976" v="20573" actId="20577"/>
          <ac:spMkLst>
            <pc:docMk/>
            <pc:sldMk cId="421874214" sldId="331"/>
            <ac:spMk id="57" creationId="{98ACB784-6490-D8DD-DAD4-A568D32B5E0D}"/>
          </ac:spMkLst>
        </pc:spChg>
      </pc:sldChg>
      <pc:sldChg chg="add del">
        <pc:chgData name="Feracor, James" userId="84027bb8-3bf2-4d48-b8cd-9732617c25f2" providerId="ADAL" clId="{A38A4D00-6B00-40C4-A974-6C984785B024}" dt="2023-06-12T04:54:03.478" v="20743"/>
        <pc:sldMkLst>
          <pc:docMk/>
          <pc:sldMk cId="206986542" sldId="3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8A0B0-9ECF-47D3-84B9-2B240D7D6FF2}"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B7690-1949-4D79-BDB2-BFC11712A5CD}" type="slidenum">
              <a:rPr lang="en-US" smtClean="0"/>
              <a:t>‹#›</a:t>
            </a:fld>
            <a:endParaRPr lang="en-US"/>
          </a:p>
        </p:txBody>
      </p:sp>
    </p:spTree>
    <p:extLst>
      <p:ext uri="{BB962C8B-B14F-4D97-AF65-F5344CB8AC3E}">
        <p14:creationId xmlns:p14="http://schemas.microsoft.com/office/powerpoint/2010/main" val="232774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Mandatory slide - no need to cover in depth as attendees should know prior to attending but included as a refresher</a:t>
            </a:r>
          </a:p>
        </p:txBody>
      </p:sp>
      <p:sp>
        <p:nvSpPr>
          <p:cNvPr id="4" name="Slide Number Placeholder 3"/>
          <p:cNvSpPr>
            <a:spLocks noGrp="1"/>
          </p:cNvSpPr>
          <p:nvPr>
            <p:ph type="sldNum" sz="quarter" idx="5"/>
          </p:nvPr>
        </p:nvSpPr>
        <p:spPr/>
        <p:txBody>
          <a:bodyPr/>
          <a:lstStyle/>
          <a:p>
            <a:fld id="{9BEB7690-1949-4D79-BDB2-BFC11712A5CD}" type="slidenum">
              <a:rPr lang="en-US" smtClean="0"/>
              <a:t>2</a:t>
            </a:fld>
            <a:endParaRPr lang="en-US"/>
          </a:p>
        </p:txBody>
      </p:sp>
    </p:spTree>
    <p:extLst>
      <p:ext uri="{BB962C8B-B14F-4D97-AF65-F5344CB8AC3E}">
        <p14:creationId xmlns:p14="http://schemas.microsoft.com/office/powerpoint/2010/main" val="540290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Switch to live demo after explaining group coloring</a:t>
            </a:r>
          </a:p>
          <a:p>
            <a:endParaRPr lang="en-US" dirty="0"/>
          </a:p>
          <a:p>
            <a:r>
              <a:rPr lang="en-US" dirty="0"/>
              <a:t>A few notes before switching to Dynamo: </a:t>
            </a:r>
          </a:p>
          <a:p>
            <a:pPr marL="342900" indent="-342900">
              <a:lnSpc>
                <a:spcPct val="120000"/>
              </a:lnSpc>
              <a:spcAft>
                <a:spcPts val="800"/>
              </a:spcAft>
              <a:buFont typeface="Arial" panose="020B0604020202020204" pitchFamily="34" charset="0"/>
              <a:buChar char="•"/>
            </a:pP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More detailed explanation of steps in comments of each Dynamo map</a:t>
            </a:r>
          </a:p>
          <a:p>
            <a:pPr marL="342900" indent="-342900">
              <a:lnSpc>
                <a:spcPct val="120000"/>
              </a:lnSpc>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Dynamo script has a PNG file located within the same folder</a:t>
            </a:r>
          </a:p>
          <a:p>
            <a:pPr marL="342900" indent="-342900">
              <a:lnSpc>
                <a:spcPct val="120000"/>
              </a:lnSpc>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U</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se our sample JSON output files to skip running Dynamo playlist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BEB7690-1949-4D79-BDB2-BFC11712A5CD}" type="slidenum">
              <a:rPr lang="en-US" smtClean="0"/>
              <a:t>14</a:t>
            </a:fld>
            <a:endParaRPr lang="en-US"/>
          </a:p>
        </p:txBody>
      </p:sp>
    </p:spTree>
    <p:extLst>
      <p:ext uri="{BB962C8B-B14F-4D97-AF65-F5344CB8AC3E}">
        <p14:creationId xmlns:p14="http://schemas.microsoft.com/office/powerpoint/2010/main" val="68042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a:p>
            <a:pPr marL="171450" indent="-171450">
              <a:buFont typeface="Arial" panose="020B0604020202020204" pitchFamily="34" charset="0"/>
              <a:buChar char="•"/>
            </a:pPr>
            <a:r>
              <a:rPr lang="en-US" dirty="0"/>
              <a:t>Navigate through External references map</a:t>
            </a:r>
          </a:p>
          <a:p>
            <a:pPr marL="171450" indent="-171450">
              <a:buFont typeface="Arial" panose="020B0604020202020204" pitchFamily="34" charset="0"/>
              <a:buChar char="•"/>
            </a:pPr>
            <a:r>
              <a:rPr lang="en-US" dirty="0"/>
              <a:t>Explain general structure / flow of data </a:t>
            </a:r>
          </a:p>
          <a:p>
            <a:pPr marL="628650" lvl="1" indent="-171450">
              <a:buFont typeface="Arial" panose="020B0604020202020204" pitchFamily="34" charset="0"/>
              <a:buChar char="•"/>
            </a:pPr>
            <a:r>
              <a:rPr lang="en-US" dirty="0"/>
              <a:t>Comments plastered throughout maps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15</a:t>
            </a:fld>
            <a:endParaRPr lang="en-US"/>
          </a:p>
        </p:txBody>
      </p:sp>
    </p:spTree>
    <p:extLst>
      <p:ext uri="{BB962C8B-B14F-4D97-AF65-F5344CB8AC3E}">
        <p14:creationId xmlns:p14="http://schemas.microsoft.com/office/powerpoint/2010/main" val="419347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16</a:t>
            </a:fld>
            <a:endParaRPr lang="en-US"/>
          </a:p>
        </p:txBody>
      </p:sp>
    </p:spTree>
    <p:extLst>
      <p:ext uri="{BB962C8B-B14F-4D97-AF65-F5344CB8AC3E}">
        <p14:creationId xmlns:p14="http://schemas.microsoft.com/office/powerpoint/2010/main" val="73536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17</a:t>
            </a:fld>
            <a:endParaRPr lang="en-US"/>
          </a:p>
        </p:txBody>
      </p:sp>
    </p:spTree>
    <p:extLst>
      <p:ext uri="{BB962C8B-B14F-4D97-AF65-F5344CB8AC3E}">
        <p14:creationId xmlns:p14="http://schemas.microsoft.com/office/powerpoint/2010/main" val="76709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18</a:t>
            </a:fld>
            <a:endParaRPr lang="en-US"/>
          </a:p>
        </p:txBody>
      </p:sp>
    </p:spTree>
    <p:extLst>
      <p:ext uri="{BB962C8B-B14F-4D97-AF65-F5344CB8AC3E}">
        <p14:creationId xmlns:p14="http://schemas.microsoft.com/office/powerpoint/2010/main" val="132915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Give brief tour of the scripts while they are running</a:t>
            </a:r>
          </a:p>
          <a:p>
            <a:pPr marL="171450" lvl="0" indent="-171450">
              <a:buFont typeface="Arial" panose="020B0604020202020204" pitchFamily="34" charset="0"/>
              <a:buChar char="•"/>
            </a:pPr>
            <a:r>
              <a:rPr lang="en-US" dirty="0"/>
              <a:t>Can use PNG images or Dynamo itself</a:t>
            </a:r>
          </a:p>
          <a:p>
            <a:pPr marL="171450" lvl="0"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19</a:t>
            </a:fld>
            <a:endParaRPr lang="en-US"/>
          </a:p>
        </p:txBody>
      </p:sp>
    </p:spTree>
    <p:extLst>
      <p:ext uri="{BB962C8B-B14F-4D97-AF65-F5344CB8AC3E}">
        <p14:creationId xmlns:p14="http://schemas.microsoft.com/office/powerpoint/2010/main" val="4240326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21</a:t>
            </a:fld>
            <a:endParaRPr lang="en-US"/>
          </a:p>
        </p:txBody>
      </p:sp>
    </p:spTree>
    <p:extLst>
      <p:ext uri="{BB962C8B-B14F-4D97-AF65-F5344CB8AC3E}">
        <p14:creationId xmlns:p14="http://schemas.microsoft.com/office/powerpoint/2010/main" val="4197038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22</a:t>
            </a:fld>
            <a:endParaRPr lang="en-US"/>
          </a:p>
        </p:txBody>
      </p:sp>
    </p:spTree>
    <p:extLst>
      <p:ext uri="{BB962C8B-B14F-4D97-AF65-F5344CB8AC3E}">
        <p14:creationId xmlns:p14="http://schemas.microsoft.com/office/powerpoint/2010/main" val="186282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23</a:t>
            </a:fld>
            <a:endParaRPr lang="en-US"/>
          </a:p>
        </p:txBody>
      </p:sp>
    </p:spTree>
    <p:extLst>
      <p:ext uri="{BB962C8B-B14F-4D97-AF65-F5344CB8AC3E}">
        <p14:creationId xmlns:p14="http://schemas.microsoft.com/office/powerpoint/2010/main" val="2925631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24</a:t>
            </a:fld>
            <a:endParaRPr lang="en-US"/>
          </a:p>
        </p:txBody>
      </p:sp>
    </p:spTree>
    <p:extLst>
      <p:ext uri="{BB962C8B-B14F-4D97-AF65-F5344CB8AC3E}">
        <p14:creationId xmlns:p14="http://schemas.microsoft.com/office/powerpoint/2010/main" val="204004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Since dynamo script and Power BI template already built, typical Revit user should be able to play scripts and generate report on their own</a:t>
            </a:r>
          </a:p>
          <a:p>
            <a:pPr marL="171450" indent="-171450">
              <a:buFont typeface="Arial" panose="020B0604020202020204" pitchFamily="34" charset="0"/>
              <a:buChar char="•"/>
            </a:pPr>
            <a:r>
              <a:rPr lang="en-US" dirty="0"/>
              <a:t>Empowers staff to diagnose issues their own models with a consistent output</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a:t>
            </a:fld>
            <a:endParaRPr lang="en-US"/>
          </a:p>
        </p:txBody>
      </p:sp>
    </p:spTree>
    <p:extLst>
      <p:ext uri="{BB962C8B-B14F-4D97-AF65-F5344CB8AC3E}">
        <p14:creationId xmlns:p14="http://schemas.microsoft.com/office/powerpoint/2010/main" val="390982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25</a:t>
            </a:fld>
            <a:endParaRPr lang="en-US"/>
          </a:p>
        </p:txBody>
      </p:sp>
    </p:spTree>
    <p:extLst>
      <p:ext uri="{BB962C8B-B14F-4D97-AF65-F5344CB8AC3E}">
        <p14:creationId xmlns:p14="http://schemas.microsoft.com/office/powerpoint/2010/main" val="2459538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Live Demo: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Demonstrate the web-version of the Power BI report to show what user sees when consuming report</a:t>
            </a:r>
          </a:p>
          <a:p>
            <a:pPr marL="628650" lvl="1" indent="-171450">
              <a:buFont typeface="Arial" panose="020B0604020202020204" pitchFamily="34" charset="0"/>
              <a:buChar char="•"/>
            </a:pPr>
            <a:r>
              <a:rPr lang="en-US" dirty="0"/>
              <a:t>Can use PBI Desktop if audience more oriented to development</a:t>
            </a:r>
          </a:p>
          <a:p>
            <a:pPr marL="1085850" lvl="2" indent="-171450">
              <a:buFont typeface="Arial" panose="020B0604020202020204" pitchFamily="34" charset="0"/>
              <a:buChar char="•"/>
            </a:pPr>
            <a:r>
              <a:rPr lang="en-US" dirty="0"/>
              <a:t>Visuals will load even with a free license</a:t>
            </a:r>
          </a:p>
          <a:p>
            <a:pPr marL="628650" lvl="1" indent="-171450">
              <a:buFont typeface="Arial" panose="020B0604020202020204" pitchFamily="34" charset="0"/>
              <a:buChar char="•"/>
            </a:pPr>
            <a:r>
              <a:rPr lang="en-US" dirty="0"/>
              <a:t>Link to D2’s Published Report: (only works for Digital Design staff at TT):</a:t>
            </a:r>
          </a:p>
          <a:p>
            <a:pPr marL="1085850" lvl="2" indent="-171450">
              <a:buFont typeface="Arial" panose="020B0604020202020204" pitchFamily="34" charset="0"/>
              <a:buChar char="•"/>
            </a:pPr>
            <a:r>
              <a:rPr lang="en-US" dirty="0"/>
              <a:t>https://app.powerbi.com/groups/6a307633-ea0b-4c94-bc07-26973f2ad61d/reports/155ab907-7fe9-4c52-9591-92a669fb235e?ctid=0bb5c534-5234-4f04-aae4-828e00611352&amp;pbi_source=linkShare</a:t>
            </a:r>
          </a:p>
          <a:p>
            <a:pPr marL="1085850" lvl="2" indent="-171450">
              <a:buFont typeface="Arial" panose="020B0604020202020204" pitchFamily="34" charset="0"/>
              <a:buChar char="•"/>
            </a:pPr>
            <a:r>
              <a:rPr lang="en-US" dirty="0"/>
              <a:t>Some visuals won’t load without a license</a:t>
            </a:r>
          </a:p>
          <a:p>
            <a:pPr marL="171450" lvl="0" indent="-171450">
              <a:buFont typeface="Arial" panose="020B0604020202020204" pitchFamily="34" charset="0"/>
              <a:buChar char="•"/>
            </a:pPr>
            <a:r>
              <a:rPr lang="en-US" dirty="0"/>
              <a:t>Key Points</a:t>
            </a:r>
          </a:p>
          <a:p>
            <a:pPr marL="628650" lvl="1" indent="-171450">
              <a:buFont typeface="Arial" panose="020B0604020202020204" pitchFamily="34" charset="0"/>
              <a:buChar char="•"/>
            </a:pPr>
            <a:r>
              <a:rPr lang="en-US" dirty="0"/>
              <a:t>Navigation bar on the top</a:t>
            </a:r>
          </a:p>
          <a:p>
            <a:pPr marL="628650" lvl="1" indent="-171450">
              <a:buFont typeface="Arial" panose="020B0604020202020204" pitchFamily="34" charset="0"/>
              <a:buChar char="•"/>
            </a:pPr>
            <a:r>
              <a:rPr lang="en-US" dirty="0"/>
              <a:t>Some pages have detailed views</a:t>
            </a:r>
          </a:p>
          <a:p>
            <a:pPr marL="628650" lvl="1" indent="-171450">
              <a:buFont typeface="Arial" panose="020B0604020202020204" pitchFamily="34" charset="0"/>
              <a:buChar char="•"/>
            </a:pPr>
            <a:r>
              <a:rPr lang="en-US" dirty="0"/>
              <a:t>Object Styles has a special drill-through page</a:t>
            </a:r>
          </a:p>
          <a:p>
            <a:pPr marL="628650" lvl="1" indent="-171450">
              <a:buFont typeface="Arial" panose="020B0604020202020204" pitchFamily="34" charset="0"/>
              <a:buChar char="•"/>
            </a:pPr>
            <a:r>
              <a:rPr lang="en-US" dirty="0"/>
              <a:t>Some tables are related (e.g. Sheets/Views, Warnings + elements) – see Table view for details</a:t>
            </a:r>
          </a:p>
          <a:p>
            <a:pPr marL="628650" lvl="1" indent="-171450">
              <a:buFont typeface="Arial" panose="020B0604020202020204" pitchFamily="34" charset="0"/>
              <a:buChar char="•"/>
            </a:pPr>
            <a:r>
              <a:rPr lang="en-US" dirty="0"/>
              <a:t>Some tables are expandable (look for plus icons)</a:t>
            </a:r>
          </a:p>
          <a:p>
            <a:pPr marL="628650" lvl="1" indent="-171450">
              <a:buFont typeface="Arial" panose="020B0604020202020204" pitchFamily="34" charset="0"/>
              <a:buChar char="•"/>
            </a:pPr>
            <a:r>
              <a:rPr lang="en-US" dirty="0"/>
              <a:t>Generally, don’t connect tables if no need to</a:t>
            </a:r>
          </a:p>
          <a:p>
            <a:pPr marL="628650" lvl="1" indent="-171450">
              <a:buFont typeface="Arial" panose="020B0604020202020204" pitchFamily="34" charset="0"/>
              <a:buChar char="•"/>
            </a:pPr>
            <a:r>
              <a:rPr lang="en-US" dirty="0"/>
              <a:t>Any data table can be exported as data (CSV)</a:t>
            </a:r>
          </a:p>
          <a:p>
            <a:pPr marL="628650" lvl="1" indent="-171450">
              <a:buFont typeface="Arial" panose="020B0604020202020204" pitchFamily="34" charset="0"/>
              <a:buChar char="•"/>
            </a:pPr>
            <a:r>
              <a:rPr lang="en-US" dirty="0"/>
              <a:t>Can also view visuals as data tables, then export</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27</a:t>
            </a:fld>
            <a:endParaRPr lang="en-US"/>
          </a:p>
        </p:txBody>
      </p:sp>
    </p:spTree>
    <p:extLst>
      <p:ext uri="{BB962C8B-B14F-4D97-AF65-F5344CB8AC3E}">
        <p14:creationId xmlns:p14="http://schemas.microsoft.com/office/powerpoint/2010/main" val="365070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slide switch to live demo</a:t>
            </a: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28</a:t>
            </a:fld>
            <a:endParaRPr lang="en-US"/>
          </a:p>
        </p:txBody>
      </p:sp>
    </p:spTree>
    <p:extLst>
      <p:ext uri="{BB962C8B-B14F-4D97-AF65-F5344CB8AC3E}">
        <p14:creationId xmlns:p14="http://schemas.microsoft.com/office/powerpoint/2010/main" val="3465143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Live demo:</a:t>
            </a:r>
          </a:p>
          <a:p>
            <a:pPr marL="171450" indent="-171450">
              <a:buFont typeface="Arial" panose="020B0604020202020204" pitchFamily="34" charset="0"/>
              <a:buChar char="•"/>
            </a:pPr>
            <a:r>
              <a:rPr lang="en-US" dirty="0"/>
              <a:t>Enter input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source_path</a:t>
            </a:r>
            <a:r>
              <a:rPr lang="en-US" b="0" dirty="0"/>
              <a:t> = </a:t>
            </a:r>
            <a:r>
              <a:rPr lang="en-GB" sz="1200" b="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e.g. C:\_scratch\Project AA12345\</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dirty="0" err="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source_subfolder</a:t>
            </a:r>
            <a:r>
              <a:rPr lang="en-GB" sz="1200" b="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 = </a:t>
            </a:r>
            <a:r>
              <a:rPr lang="en-US" sz="1200" b="0" dirty="0">
                <a:latin typeface="Century Gothic" panose="020B0502020202020204" pitchFamily="34" charset="0"/>
              </a:rPr>
              <a:t>20230608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entury Gothic" panose="020B0502020202020204" pitchFamily="34" charset="0"/>
              </a:rPr>
              <a:t>Be use to include a \ for the </a:t>
            </a:r>
            <a:r>
              <a:rPr lang="en-US" sz="1200" b="0" dirty="0" err="1">
                <a:latin typeface="Century Gothic" panose="020B0502020202020204" pitchFamily="34" charset="0"/>
              </a:rPr>
              <a:t>source_path</a:t>
            </a:r>
            <a:r>
              <a:rPr lang="en-US" sz="1200" b="0" dirty="0">
                <a:latin typeface="Century Gothic" panose="020B0502020202020204" pitchFamily="34" charset="0"/>
              </a:rPr>
              <a:t>, but not </a:t>
            </a:r>
            <a:r>
              <a:rPr lang="en-US" sz="1200" b="0" dirty="0" err="1">
                <a:latin typeface="Century Gothic" panose="020B0502020202020204" pitchFamily="34" charset="0"/>
              </a:rPr>
              <a:t>source_subfolder</a:t>
            </a:r>
            <a:endParaRPr lang="en-US" sz="1200" b="0" dirty="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entury Gothic" panose="020B0502020202020204" pitchFamily="34" charset="0"/>
              </a:rPr>
              <a:t>Load data</a:t>
            </a: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29</a:t>
            </a:fld>
            <a:endParaRPr lang="en-US"/>
          </a:p>
        </p:txBody>
      </p:sp>
    </p:spTree>
    <p:extLst>
      <p:ext uri="{BB962C8B-B14F-4D97-AF65-F5344CB8AC3E}">
        <p14:creationId xmlns:p14="http://schemas.microsoft.com/office/powerpoint/2010/main" val="1416474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Live demo:</a:t>
            </a:r>
          </a:p>
          <a:p>
            <a:pPr marL="171450" indent="-171450">
              <a:buFont typeface="Arial" panose="020B0604020202020204" pitchFamily="34" charset="0"/>
              <a:buChar char="•"/>
            </a:pPr>
            <a:r>
              <a:rPr lang="en-US" dirty="0"/>
              <a:t>Worthwhile to clarify 2 sections in Power BI: Power Query Editor and Report Editor</a:t>
            </a:r>
          </a:p>
          <a:p>
            <a:pPr marL="628650" lvl="1" indent="-171450">
              <a:buFont typeface="Arial" panose="020B0604020202020204" pitchFamily="34" charset="0"/>
              <a:buChar char="•"/>
            </a:pPr>
            <a:r>
              <a:rPr lang="en-US" dirty="0"/>
              <a:t>PQE is primary tool for modifying individual tables</a:t>
            </a:r>
          </a:p>
          <a:p>
            <a:pPr marL="628650" lvl="1" indent="-171450">
              <a:buFont typeface="Arial" panose="020B0604020202020204" pitchFamily="34" charset="0"/>
              <a:buChar char="•"/>
            </a:pPr>
            <a:r>
              <a:rPr lang="en-US" dirty="0"/>
              <a:t>Report editor for calculations that must reference multiple tables + tailoring user experience (UI/UX)</a:t>
            </a:r>
          </a:p>
          <a:p>
            <a:pPr marL="171450" lvl="0" indent="-171450">
              <a:buFont typeface="Arial" panose="020B0604020202020204" pitchFamily="34" charset="0"/>
              <a:buChar char="•"/>
            </a:pPr>
            <a:r>
              <a:rPr lang="en-US" dirty="0"/>
              <a:t>Best practice:</a:t>
            </a:r>
          </a:p>
          <a:p>
            <a:pPr marL="628650" lvl="1" indent="-171450">
              <a:buFont typeface="Arial" panose="020B0604020202020204" pitchFamily="34" charset="0"/>
              <a:buChar char="•"/>
            </a:pPr>
            <a:r>
              <a:rPr lang="en-US" dirty="0"/>
              <a:t>Because data is loaded through PQE first, perform as much ETL as possible there</a:t>
            </a:r>
          </a:p>
          <a:p>
            <a:pPr marL="628650" lvl="1" indent="-171450">
              <a:buFont typeface="Arial" panose="020B0604020202020204" pitchFamily="34" charset="0"/>
              <a:buChar char="•"/>
            </a:pPr>
            <a:r>
              <a:rPr lang="en-US" dirty="0"/>
              <a:t>Results in better user experience because reduces amount of data consumer machine much process</a:t>
            </a:r>
          </a:p>
          <a:p>
            <a:pPr marL="628650" lvl="1" indent="-171450">
              <a:buFont typeface="Arial" panose="020B0604020202020204" pitchFamily="34" charset="0"/>
              <a:buChar char="•"/>
            </a:pPr>
            <a:r>
              <a:rPr lang="en-US" dirty="0"/>
              <a:t>Manage parameters, table names in PQE</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30</a:t>
            </a:fld>
            <a:endParaRPr lang="en-US"/>
          </a:p>
        </p:txBody>
      </p:sp>
    </p:spTree>
    <p:extLst>
      <p:ext uri="{BB962C8B-B14F-4D97-AF65-F5344CB8AC3E}">
        <p14:creationId xmlns:p14="http://schemas.microsoft.com/office/powerpoint/2010/main" val="415019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a:p>
            <a:pPr marL="171450" indent="-171450">
              <a:buFont typeface="Arial" panose="020B0604020202020204" pitchFamily="34" charset="0"/>
              <a:buChar char="•"/>
            </a:pPr>
            <a:r>
              <a:rPr lang="en-US" dirty="0"/>
              <a:t>Go to Power Query Editor</a:t>
            </a:r>
          </a:p>
          <a:p>
            <a:pPr marL="628650" lvl="1" indent="-171450">
              <a:buFont typeface="Arial" panose="020B0604020202020204" pitchFamily="34" charset="0"/>
              <a:buChar char="•"/>
            </a:pPr>
            <a:r>
              <a:rPr lang="en-US" dirty="0"/>
              <a:t>Show location of parameters, how to edit</a:t>
            </a:r>
          </a:p>
          <a:p>
            <a:pPr marL="628650" lvl="1" indent="-171450">
              <a:buFont typeface="Arial" panose="020B0604020202020204" pitchFamily="34" charset="0"/>
              <a:buChar char="•"/>
            </a:pPr>
            <a:r>
              <a:rPr lang="en-US" dirty="0"/>
              <a:t>Parameter allows you to update parameter once, rather than every single query</a:t>
            </a:r>
          </a:p>
          <a:p>
            <a:pPr marL="171450" lvl="0" indent="-171450">
              <a:buFont typeface="Arial" panose="020B0604020202020204" pitchFamily="34" charset="0"/>
              <a:buChar char="•"/>
            </a:pPr>
            <a:r>
              <a:rPr lang="en-US" dirty="0"/>
              <a:t>Clarify: refresh is the same in PQE and Report, but PQE is always refreshed first</a:t>
            </a:r>
          </a:p>
          <a:p>
            <a:pPr marL="628650" lvl="1" indent="-171450">
              <a:buFont typeface="Arial" panose="020B0604020202020204" pitchFamily="34" charset="0"/>
              <a:buChar char="•"/>
            </a:pPr>
            <a:r>
              <a:rPr lang="en-US" dirty="0"/>
              <a:t>You can also refresh individual tables by right clicking in Report editor</a:t>
            </a:r>
          </a:p>
        </p:txBody>
      </p:sp>
      <p:sp>
        <p:nvSpPr>
          <p:cNvPr id="4" name="Slide Number Placeholder 3"/>
          <p:cNvSpPr>
            <a:spLocks noGrp="1"/>
          </p:cNvSpPr>
          <p:nvPr>
            <p:ph type="sldNum" sz="quarter" idx="5"/>
          </p:nvPr>
        </p:nvSpPr>
        <p:spPr/>
        <p:txBody>
          <a:bodyPr/>
          <a:lstStyle/>
          <a:p>
            <a:fld id="{9BEB7690-1949-4D79-BDB2-BFC11712A5CD}" type="slidenum">
              <a:rPr lang="en-US" smtClean="0"/>
              <a:t>31</a:t>
            </a:fld>
            <a:endParaRPr lang="en-US"/>
          </a:p>
        </p:txBody>
      </p:sp>
    </p:spTree>
    <p:extLst>
      <p:ext uri="{BB962C8B-B14F-4D97-AF65-F5344CB8AC3E}">
        <p14:creationId xmlns:p14="http://schemas.microsoft.com/office/powerpoint/2010/main" val="815883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a:p>
            <a:pPr marL="171450" indent="-171450">
              <a:buFont typeface="Arial" panose="020B0604020202020204" pitchFamily="34" charset="0"/>
              <a:buChar char="•"/>
            </a:pPr>
            <a:r>
              <a:rPr lang="en-US" dirty="0"/>
              <a:t>ETL = extract (or export), transform, load</a:t>
            </a:r>
          </a:p>
          <a:p>
            <a:pPr marL="171450" indent="-171450">
              <a:buFont typeface="Arial" panose="020B0604020202020204" pitchFamily="34" charset="0"/>
              <a:buChar char="•"/>
            </a:pPr>
            <a:r>
              <a:rPr lang="en-US" dirty="0"/>
              <a:t>JSON outputs are mapped to queries in PQE</a:t>
            </a:r>
          </a:p>
          <a:p>
            <a:pPr marL="628650" lvl="1" indent="-171450">
              <a:buFont typeface="Arial" panose="020B0604020202020204" pitchFamily="34" charset="0"/>
              <a:buChar char="•"/>
            </a:pPr>
            <a:r>
              <a:rPr lang="en-US" dirty="0"/>
              <a:t>Folders are arbitrary – change as you like</a:t>
            </a:r>
          </a:p>
          <a:p>
            <a:pPr marL="628650" lvl="1" indent="-171450">
              <a:buFont typeface="Arial" panose="020B0604020202020204" pitchFamily="34" charset="0"/>
              <a:buChar char="•"/>
            </a:pPr>
            <a:r>
              <a:rPr lang="en-US" dirty="0"/>
              <a:t>Each JSON file has a corresponding query</a:t>
            </a:r>
          </a:p>
          <a:p>
            <a:pPr marL="628650" lvl="1" indent="-171450">
              <a:buFont typeface="Arial" panose="020B0604020202020204" pitchFamily="34" charset="0"/>
              <a:buChar char="•"/>
            </a:pPr>
            <a:r>
              <a:rPr lang="en-US" dirty="0"/>
              <a:t>Italicized tables are ‘disabled from load’ b/c only used in PQE (not used in report)</a:t>
            </a:r>
          </a:p>
          <a:p>
            <a:pPr marL="628650" lvl="1" indent="-171450">
              <a:buFont typeface="Arial" panose="020B0604020202020204" pitchFamily="34" charset="0"/>
              <a:buChar char="•"/>
            </a:pPr>
            <a:r>
              <a:rPr lang="en-US" dirty="0"/>
              <a:t>+2 parameters</a:t>
            </a:r>
          </a:p>
          <a:p>
            <a:pPr marL="171450" lvl="0" indent="-171450">
              <a:buFont typeface="Arial" panose="020B0604020202020204" pitchFamily="34" charset="0"/>
              <a:buChar char="•"/>
            </a:pPr>
            <a:r>
              <a:rPr lang="en-US" dirty="0"/>
              <a:t>Clicking a query will reveal list of Steps</a:t>
            </a:r>
          </a:p>
          <a:p>
            <a:pPr marL="628650" lvl="1" indent="-171450">
              <a:buFont typeface="Arial" panose="020B0604020202020204" pitchFamily="34" charset="0"/>
              <a:buChar char="•"/>
            </a:pPr>
            <a:r>
              <a:rPr lang="en-US" dirty="0"/>
              <a:t>Can also view code (aka Power M, Power Query M, M) via Advanced Editor</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32</a:t>
            </a:fld>
            <a:endParaRPr lang="en-US"/>
          </a:p>
        </p:txBody>
      </p:sp>
    </p:spTree>
    <p:extLst>
      <p:ext uri="{BB962C8B-B14F-4D97-AF65-F5344CB8AC3E}">
        <p14:creationId xmlns:p14="http://schemas.microsoft.com/office/powerpoint/2010/main" val="4167908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a:p>
            <a:pPr marL="171450" indent="-171450">
              <a:buFont typeface="Arial" panose="020B0604020202020204" pitchFamily="34" charset="0"/>
              <a:buChar char="•"/>
            </a:pPr>
            <a:r>
              <a:rPr lang="en-US" dirty="0"/>
              <a:t>Steps with Gear icons can be edited with interfaces</a:t>
            </a:r>
          </a:p>
          <a:p>
            <a:pPr marL="171450" indent="-171450">
              <a:buFont typeface="Arial" panose="020B0604020202020204" pitchFamily="34" charset="0"/>
              <a:buChar char="•"/>
            </a:pPr>
            <a:r>
              <a:rPr lang="en-US" dirty="0"/>
              <a:t>Otherwise, must edit step from code directly using Advanced Editor </a:t>
            </a:r>
          </a:p>
          <a:p>
            <a:pPr marL="171450" indent="-171450">
              <a:buFont typeface="Arial" panose="020B0604020202020204" pitchFamily="34" charset="0"/>
              <a:buChar char="•"/>
            </a:pPr>
            <a:r>
              <a:rPr lang="en-US" dirty="0"/>
              <a:t>Not covered in detail at lab, but usually will have to edit this if load fails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33</a:t>
            </a:fld>
            <a:endParaRPr lang="en-US"/>
          </a:p>
        </p:txBody>
      </p:sp>
    </p:spTree>
    <p:extLst>
      <p:ext uri="{BB962C8B-B14F-4D97-AF65-F5344CB8AC3E}">
        <p14:creationId xmlns:p14="http://schemas.microsoft.com/office/powerpoint/2010/main" val="3178400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a:p>
            <a:pPr marL="171450" indent="-171450">
              <a:buFont typeface="Arial" panose="020B0604020202020204" pitchFamily="34" charset="0"/>
              <a:buChar char="•"/>
            </a:pPr>
            <a:r>
              <a:rPr lang="en-US" dirty="0"/>
              <a:t>Some patterns to note:</a:t>
            </a:r>
          </a:p>
          <a:p>
            <a:pPr marL="628650" lvl="1" indent="-171450">
              <a:buFont typeface="Arial" panose="020B0604020202020204" pitchFamily="34" charset="0"/>
              <a:buChar char="•"/>
            </a:pPr>
            <a:r>
              <a:rPr lang="en-US" dirty="0"/>
              <a:t>First three steps are always the same for loading JSON files</a:t>
            </a:r>
          </a:p>
          <a:p>
            <a:pPr marL="628650" lvl="1" indent="-171450">
              <a:buFont typeface="Arial" panose="020B0604020202020204" pitchFamily="34" charset="0"/>
              <a:buChar char="•"/>
            </a:pPr>
            <a:r>
              <a:rPr lang="en-US" dirty="0"/>
              <a:t>Use of Parameters in Source allow us to update all queries simultaneously</a:t>
            </a:r>
          </a:p>
          <a:p>
            <a:pPr marL="171450" lvl="0" indent="-171450">
              <a:buFont typeface="Arial" panose="020B0604020202020204" pitchFamily="34" charset="0"/>
              <a:buChar char="•"/>
            </a:pPr>
            <a:r>
              <a:rPr lang="en-US" dirty="0"/>
              <a:t>Remove unused data columns as early as possible (faster ETL)</a:t>
            </a:r>
          </a:p>
          <a:p>
            <a:pPr marL="171450" lvl="0" indent="-171450">
              <a:buFont typeface="Arial" panose="020B0604020202020204" pitchFamily="34" charset="0"/>
              <a:buChar char="•"/>
            </a:pPr>
            <a:r>
              <a:rPr lang="en-US" dirty="0"/>
              <a:t>Some tables require headers to be fixed</a:t>
            </a:r>
          </a:p>
          <a:p>
            <a:pPr marL="628650" lvl="1" indent="-171450">
              <a:buFont typeface="Arial" panose="020B0604020202020204" pitchFamily="34" charset="0"/>
              <a:buChar char="•"/>
            </a:pPr>
            <a:r>
              <a:rPr lang="en-US" dirty="0"/>
              <a:t>Demote headers, transpose table</a:t>
            </a:r>
          </a:p>
          <a:p>
            <a:pPr marL="628650" lvl="1" indent="-171450">
              <a:buFont typeface="Arial" panose="020B0604020202020204" pitchFamily="34" charset="0"/>
              <a:buChar char="•"/>
            </a:pPr>
            <a:r>
              <a:rPr lang="en-US" dirty="0"/>
              <a:t>cut off unused parts</a:t>
            </a:r>
          </a:p>
          <a:p>
            <a:pPr marL="628650" lvl="1" indent="-171450">
              <a:buFont typeface="Arial" panose="020B0604020202020204" pitchFamily="34" charset="0"/>
              <a:buChar char="•"/>
            </a:pPr>
            <a:r>
              <a:rPr lang="en-US" dirty="0"/>
              <a:t>Transpose back, promote headers</a:t>
            </a:r>
          </a:p>
          <a:p>
            <a:pPr marL="171450" lvl="0" indent="-171450">
              <a:buFont typeface="Arial" panose="020B0604020202020204" pitchFamily="34" charset="0"/>
              <a:buChar char="•"/>
            </a:pPr>
            <a:r>
              <a:rPr lang="en-US" dirty="0"/>
              <a:t>Format columns so they are the correct type in the Power BI report</a:t>
            </a:r>
          </a:p>
        </p:txBody>
      </p:sp>
      <p:sp>
        <p:nvSpPr>
          <p:cNvPr id="4" name="Slide Number Placeholder 3"/>
          <p:cNvSpPr>
            <a:spLocks noGrp="1"/>
          </p:cNvSpPr>
          <p:nvPr>
            <p:ph type="sldNum" sz="quarter" idx="5"/>
          </p:nvPr>
        </p:nvSpPr>
        <p:spPr/>
        <p:txBody>
          <a:bodyPr/>
          <a:lstStyle/>
          <a:p>
            <a:fld id="{9BEB7690-1949-4D79-BDB2-BFC11712A5CD}" type="slidenum">
              <a:rPr lang="en-US" smtClean="0"/>
              <a:t>34</a:t>
            </a:fld>
            <a:endParaRPr lang="en-US"/>
          </a:p>
        </p:txBody>
      </p:sp>
    </p:spTree>
    <p:extLst>
      <p:ext uri="{BB962C8B-B14F-4D97-AF65-F5344CB8AC3E}">
        <p14:creationId xmlns:p14="http://schemas.microsoft.com/office/powerpoint/2010/main" val="683420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35</a:t>
            </a:fld>
            <a:endParaRPr lang="en-US"/>
          </a:p>
        </p:txBody>
      </p:sp>
    </p:spTree>
    <p:extLst>
      <p:ext uri="{BB962C8B-B14F-4D97-AF65-F5344CB8AC3E}">
        <p14:creationId xmlns:p14="http://schemas.microsoft.com/office/powerpoint/2010/main" val="237529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serves two purposes: </a:t>
            </a:r>
          </a:p>
          <a:p>
            <a:pPr marL="171450" indent="-171450">
              <a:buFont typeface="Arial" panose="020B0604020202020204" pitchFamily="34" charset="0"/>
              <a:buChar char="•"/>
            </a:pPr>
            <a:r>
              <a:rPr lang="en-US" dirty="0"/>
              <a:t>Use in live session presentation, but will skip over certain slides demonstrated live</a:t>
            </a:r>
          </a:p>
          <a:p>
            <a:pPr marL="171450" indent="-171450">
              <a:buFont typeface="Arial" panose="020B0604020202020204" pitchFamily="34" charset="0"/>
              <a:buChar char="•"/>
            </a:pPr>
            <a:r>
              <a:rPr lang="en-US" dirty="0"/>
              <a:t>For self-paced instructions if followed outside of live demo</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Thus, the actual presentation is shorter for the live demo, but longer in case users want the main details presented live.</a:t>
            </a:r>
          </a:p>
        </p:txBody>
      </p:sp>
      <p:sp>
        <p:nvSpPr>
          <p:cNvPr id="4" name="Slide Number Placeholder 3"/>
          <p:cNvSpPr>
            <a:spLocks noGrp="1"/>
          </p:cNvSpPr>
          <p:nvPr>
            <p:ph type="sldNum" sz="quarter" idx="5"/>
          </p:nvPr>
        </p:nvSpPr>
        <p:spPr/>
        <p:txBody>
          <a:bodyPr/>
          <a:lstStyle/>
          <a:p>
            <a:fld id="{9BEB7690-1949-4D79-BDB2-BFC11712A5CD}" type="slidenum">
              <a:rPr lang="en-US" smtClean="0"/>
              <a:t>5</a:t>
            </a:fld>
            <a:endParaRPr lang="en-US"/>
          </a:p>
        </p:txBody>
      </p:sp>
    </p:spTree>
    <p:extLst>
      <p:ext uri="{BB962C8B-B14F-4D97-AF65-F5344CB8AC3E}">
        <p14:creationId xmlns:p14="http://schemas.microsoft.com/office/powerpoint/2010/main" val="2996142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42</a:t>
            </a:fld>
            <a:endParaRPr lang="en-US"/>
          </a:p>
        </p:txBody>
      </p:sp>
    </p:spTree>
    <p:extLst>
      <p:ext uri="{BB962C8B-B14F-4D97-AF65-F5344CB8AC3E}">
        <p14:creationId xmlns:p14="http://schemas.microsoft.com/office/powerpoint/2010/main" val="3921598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EB7690-1949-4D79-BDB2-BFC11712A5CD}" type="slidenum">
              <a:rPr lang="en-US" smtClean="0"/>
              <a:t>43</a:t>
            </a:fld>
            <a:endParaRPr lang="en-US"/>
          </a:p>
        </p:txBody>
      </p:sp>
    </p:spTree>
    <p:extLst>
      <p:ext uri="{BB962C8B-B14F-4D97-AF65-F5344CB8AC3E}">
        <p14:creationId xmlns:p14="http://schemas.microsoft.com/office/powerpoint/2010/main" val="4287403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endPar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BEB7690-1949-4D79-BDB2-BFC11712A5CD}" type="slidenum">
              <a:rPr lang="en-US" smtClean="0"/>
              <a:t>49</a:t>
            </a:fld>
            <a:endParaRPr lang="en-US"/>
          </a:p>
        </p:txBody>
      </p:sp>
    </p:spTree>
    <p:extLst>
      <p:ext uri="{BB962C8B-B14F-4D97-AF65-F5344CB8AC3E}">
        <p14:creationId xmlns:p14="http://schemas.microsoft.com/office/powerpoint/2010/main" val="269407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50</a:t>
            </a:fld>
            <a:endParaRPr lang="en-US"/>
          </a:p>
        </p:txBody>
      </p:sp>
    </p:spTree>
    <p:extLst>
      <p:ext uri="{BB962C8B-B14F-4D97-AF65-F5344CB8AC3E}">
        <p14:creationId xmlns:p14="http://schemas.microsoft.com/office/powerpoint/2010/main" val="82178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need to cover in depth since info was in the lab description 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remind about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 is intended for Revit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Dynamo packages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Power BI requirements (April 2023 or later)</a:t>
            </a:r>
          </a:p>
        </p:txBody>
      </p:sp>
      <p:sp>
        <p:nvSpPr>
          <p:cNvPr id="4" name="Slide Number Placeholder 3"/>
          <p:cNvSpPr>
            <a:spLocks noGrp="1"/>
          </p:cNvSpPr>
          <p:nvPr>
            <p:ph type="sldNum" sz="quarter" idx="5"/>
          </p:nvPr>
        </p:nvSpPr>
        <p:spPr/>
        <p:txBody>
          <a:bodyPr/>
          <a:lstStyle/>
          <a:p>
            <a:fld id="{9BEB7690-1949-4D79-BDB2-BFC11712A5CD}" type="slidenum">
              <a:rPr lang="en-US" smtClean="0"/>
              <a:t>6</a:t>
            </a:fld>
            <a:endParaRPr lang="en-US"/>
          </a:p>
        </p:txBody>
      </p:sp>
    </p:spTree>
    <p:extLst>
      <p:ext uri="{BB962C8B-B14F-4D97-AF65-F5344CB8AC3E}">
        <p14:creationId xmlns:p14="http://schemas.microsoft.com/office/powerpoint/2010/main" val="313825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the report is to provide actionable information.</a:t>
            </a:r>
          </a:p>
          <a:p>
            <a:pPr marL="171450" indent="-171450">
              <a:buFont typeface="Arial" panose="020B0604020202020204" pitchFamily="34" charset="0"/>
              <a:buChar char="•"/>
            </a:pPr>
            <a:r>
              <a:rPr lang="en-US" dirty="0"/>
              <a:t>Actionable means there is enough info to further investigate in model</a:t>
            </a:r>
          </a:p>
          <a:p>
            <a:pPr marL="171450" indent="-171450">
              <a:buFont typeface="Arial" panose="020B0604020202020204" pitchFamily="34" charset="0"/>
              <a:buChar char="•"/>
            </a:pPr>
            <a:r>
              <a:rPr lang="en-US" dirty="0"/>
              <a:t>Some indicators are company specific – e.g. nomenclature for templates, line styles,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Project Info, Links, and Standards provide context: they don’t necessarily impact model health, but could help diagnose issues if performance was poor</a:t>
            </a:r>
          </a:p>
        </p:txBody>
      </p:sp>
      <p:sp>
        <p:nvSpPr>
          <p:cNvPr id="4" name="Slide Number Placeholder 3"/>
          <p:cNvSpPr>
            <a:spLocks noGrp="1"/>
          </p:cNvSpPr>
          <p:nvPr>
            <p:ph type="sldNum" sz="quarter" idx="5"/>
          </p:nvPr>
        </p:nvSpPr>
        <p:spPr/>
        <p:txBody>
          <a:bodyPr/>
          <a:lstStyle/>
          <a:p>
            <a:fld id="{9BEB7690-1949-4D79-BDB2-BFC11712A5CD}" type="slidenum">
              <a:rPr lang="en-US" smtClean="0"/>
              <a:t>7</a:t>
            </a:fld>
            <a:endParaRPr lang="en-US"/>
          </a:p>
        </p:txBody>
      </p:sp>
    </p:spTree>
    <p:extLst>
      <p:ext uri="{BB962C8B-B14F-4D97-AF65-F5344CB8AC3E}">
        <p14:creationId xmlns:p14="http://schemas.microsoft.com/office/powerpoint/2010/main" val="186944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Aside</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Each JSON output allows you to specify a different output path.</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You can modify each script so all JSON files use the same Project folder for outputs (i.e. use a single node)</a:t>
            </a: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9</a:t>
            </a:fld>
            <a:endParaRPr lang="en-US"/>
          </a:p>
        </p:txBody>
      </p:sp>
    </p:spTree>
    <p:extLst>
      <p:ext uri="{BB962C8B-B14F-4D97-AF65-F5344CB8AC3E}">
        <p14:creationId xmlns:p14="http://schemas.microsoft.com/office/powerpoint/2010/main" val="381043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Live Demo:</a:t>
            </a:r>
            <a:endPar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Show file structure of downloaded repo</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Create scratch directory</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Copy Project A12345 into folder</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Update YYYYMMDD to today</a:t>
            </a:r>
          </a:p>
          <a:p>
            <a:pPr marL="0" marR="0" indent="0">
              <a:lnSpc>
                <a:spcPct val="120000"/>
              </a:lnSpc>
              <a:spcBef>
                <a:spcPts val="0"/>
              </a:spcBef>
              <a:spcAft>
                <a:spcPts val="800"/>
              </a:spcAft>
              <a:buFont typeface="Arial" panose="020B0604020202020204" pitchFamily="34" charset="0"/>
              <a:buNone/>
            </a:pPr>
            <a:endPar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10</a:t>
            </a:fld>
            <a:endParaRPr lang="en-US"/>
          </a:p>
        </p:txBody>
      </p:sp>
    </p:spTree>
    <p:extLst>
      <p:ext uri="{BB962C8B-B14F-4D97-AF65-F5344CB8AC3E}">
        <p14:creationId xmlns:p14="http://schemas.microsoft.com/office/powerpoint/2010/main" val="290980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Live Demo</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Show location of Dynamo Scripts and Revit Sample Files in folder</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Note that errors / issues + artificial data added to Revit sample models</a:t>
            </a:r>
          </a:p>
          <a:p>
            <a:pPr marL="0" marR="0" indent="0">
              <a:lnSpc>
                <a:spcPct val="120000"/>
              </a:lnSpc>
              <a:spcBef>
                <a:spcPts val="0"/>
              </a:spcBef>
              <a:spcAft>
                <a:spcPts val="800"/>
              </a:spcAft>
              <a:buFont typeface="Arial" panose="020B0604020202020204" pitchFamily="34" charset="0"/>
              <a:buNone/>
            </a:pPr>
            <a:endPar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BEB7690-1949-4D79-BDB2-BFC11712A5CD}" type="slidenum">
              <a:rPr lang="en-US" smtClean="0"/>
              <a:t>11</a:t>
            </a:fld>
            <a:endParaRPr lang="en-US"/>
          </a:p>
        </p:txBody>
      </p:sp>
    </p:spTree>
    <p:extLst>
      <p:ext uri="{BB962C8B-B14F-4D97-AF65-F5344CB8AC3E}">
        <p14:creationId xmlns:p14="http://schemas.microsoft.com/office/powerpoint/2010/main" val="198251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nSpc>
                <a:spcPct val="120000"/>
              </a:lnSpc>
              <a:spcBef>
                <a:spcPts val="0"/>
              </a:spcBef>
              <a:spcAft>
                <a:spcPts val="800"/>
              </a:spcAft>
            </a:pPr>
            <a:r>
              <a:rPr lang="en-GB" sz="12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Live Demo</a:t>
            </a:r>
            <a:r>
              <a:rPr lang="en-GB" sz="12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Need to ensure all outputs go to same folder, but retain individual file names</a:t>
            </a:r>
          </a:p>
          <a:p>
            <a:pPr marL="171450" marR="0"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There is a special script called ‘Session 212 – Dynamo Patterns and Templates’ </a:t>
            </a:r>
          </a:p>
          <a:p>
            <a:pPr marL="628650" marR="0" lvl="1"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has alternative sets of Pink nodes that can be used in lieu</a:t>
            </a:r>
          </a:p>
          <a:p>
            <a:pPr marL="628650" marR="0" lvl="1" indent="-171450">
              <a:lnSpc>
                <a:spcPct val="120000"/>
              </a:lnSpc>
              <a:spcBef>
                <a:spcPts val="0"/>
              </a:spcBef>
              <a:spcAft>
                <a:spcPts val="800"/>
              </a:spcAft>
              <a:buFont typeface="Arial" panose="020B0604020202020204" pitchFamily="34" charset="0"/>
              <a:buChar char="•"/>
            </a:pPr>
            <a:r>
              <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E.g. add prefix to file names</a:t>
            </a:r>
          </a:p>
          <a:p>
            <a:pPr marL="0" marR="0" lvl="0" indent="0">
              <a:lnSpc>
                <a:spcPct val="120000"/>
              </a:lnSpc>
              <a:spcBef>
                <a:spcPts val="0"/>
              </a:spcBef>
              <a:spcAft>
                <a:spcPts val="800"/>
              </a:spcAft>
              <a:buFont typeface="Arial" panose="020B0604020202020204" pitchFamily="34" charset="0"/>
              <a:buNone/>
            </a:pPr>
            <a:endParaRPr lang="en-GB" sz="12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BEB7690-1949-4D79-BDB2-BFC11712A5CD}" type="slidenum">
              <a:rPr lang="en-US" smtClean="0"/>
              <a:t>13</a:t>
            </a:fld>
            <a:endParaRPr lang="en-US"/>
          </a:p>
        </p:txBody>
      </p:sp>
    </p:spTree>
    <p:extLst>
      <p:ext uri="{BB962C8B-B14F-4D97-AF65-F5344CB8AC3E}">
        <p14:creationId xmlns:p14="http://schemas.microsoft.com/office/powerpoint/2010/main" val="377026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23.svg"/><Relationship Id="rId3" Type="http://schemas.openxmlformats.org/officeDocument/2006/relationships/image" Target="../media/image1.jpeg"/><Relationship Id="rId7" Type="http://schemas.openxmlformats.org/officeDocument/2006/relationships/slide" Target="slide19.xml"/><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28.xml"/><Relationship Id="rId11" Type="http://schemas.openxmlformats.org/officeDocument/2006/relationships/image" Target="../media/image26.png"/><Relationship Id="rId5" Type="http://schemas.openxmlformats.org/officeDocument/2006/relationships/slide" Target="slide49.xml"/><Relationship Id="rId10" Type="http://schemas.openxmlformats.org/officeDocument/2006/relationships/image" Target="../media/image25.png"/><Relationship Id="rId4" Type="http://schemas.openxmlformats.org/officeDocument/2006/relationships/slide" Target="slide9.xml"/><Relationship Id="rId9" Type="http://schemas.openxmlformats.org/officeDocument/2006/relationships/slide" Target="slide31.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19.xml"/><Relationship Id="rId3" Type="http://schemas.openxmlformats.org/officeDocument/2006/relationships/image" Target="../media/image27.png"/><Relationship Id="rId7" Type="http://schemas.openxmlformats.org/officeDocument/2006/relationships/image" Target="../media/image28.png"/><Relationship Id="rId12" Type="http://schemas.openxmlformats.org/officeDocument/2006/relationships/slide" Target="slide2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slide" Target="slide49.xml"/><Relationship Id="rId5" Type="http://schemas.openxmlformats.org/officeDocument/2006/relationships/image" Target="../media/image22.png"/><Relationship Id="rId15" Type="http://schemas.openxmlformats.org/officeDocument/2006/relationships/slide" Target="slide31.xml"/><Relationship Id="rId10" Type="http://schemas.openxmlformats.org/officeDocument/2006/relationships/slide" Target="slide9.xml"/><Relationship Id="rId4" Type="http://schemas.openxmlformats.org/officeDocument/2006/relationships/image" Target="../media/image1.jpeg"/><Relationship Id="rId9" Type="http://schemas.openxmlformats.org/officeDocument/2006/relationships/image" Target="../media/image29.png"/><Relationship Id="rId14" Type="http://schemas.openxmlformats.org/officeDocument/2006/relationships/slide" Target="slide35.xml"/></Relationships>
</file>

<file path=ppt/slides/_rels/slide1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4" Type="http://schemas.openxmlformats.org/officeDocument/2006/relationships/slide" Target="slide49.xml"/></Relationships>
</file>

<file path=ppt/slides/_rels/slide13.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30.png"/><Relationship Id="rId7" Type="http://schemas.openxmlformats.org/officeDocument/2006/relationships/slide" Target="slide28.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9.xml"/><Relationship Id="rId11" Type="http://schemas.openxmlformats.org/officeDocument/2006/relationships/image" Target="../media/image29.png"/><Relationship Id="rId5" Type="http://schemas.openxmlformats.org/officeDocument/2006/relationships/slide" Target="slide9.xml"/><Relationship Id="rId10" Type="http://schemas.openxmlformats.org/officeDocument/2006/relationships/slide" Target="slide31.xml"/><Relationship Id="rId4" Type="http://schemas.openxmlformats.org/officeDocument/2006/relationships/image" Target="../media/image1.jpeg"/><Relationship Id="rId9" Type="http://schemas.openxmlformats.org/officeDocument/2006/relationships/slide" Target="slide35.xml"/></Relationships>
</file>

<file path=ppt/slides/_rels/slide1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jpeg"/><Relationship Id="rId7" Type="http://schemas.openxmlformats.org/officeDocument/2006/relationships/slide" Target="slide49.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32.png"/><Relationship Id="rId10" Type="http://schemas.openxmlformats.org/officeDocument/2006/relationships/slide" Target="slide35.xml"/><Relationship Id="rId4" Type="http://schemas.openxmlformats.org/officeDocument/2006/relationships/image" Target="../media/image31.png"/><Relationship Id="rId9" Type="http://schemas.openxmlformats.org/officeDocument/2006/relationships/slide" Target="slide19.xml"/></Relationships>
</file>

<file path=ppt/slides/_rels/slide1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1.xml"/><Relationship Id="rId3" Type="http://schemas.openxmlformats.org/officeDocument/2006/relationships/image" Target="../media/image1.jpeg"/><Relationship Id="rId7" Type="http://schemas.openxmlformats.org/officeDocument/2006/relationships/image" Target="../media/image23.svg"/><Relationship Id="rId12" Type="http://schemas.openxmlformats.org/officeDocument/2006/relationships/slide" Target="slide3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slide" Target="slide19.xml"/><Relationship Id="rId5" Type="http://schemas.openxmlformats.org/officeDocument/2006/relationships/image" Target="../media/image34.png"/><Relationship Id="rId10" Type="http://schemas.openxmlformats.org/officeDocument/2006/relationships/slide" Target="slide28.xml"/><Relationship Id="rId4" Type="http://schemas.openxmlformats.org/officeDocument/2006/relationships/image" Target="../media/image33.png"/><Relationship Id="rId9" Type="http://schemas.openxmlformats.org/officeDocument/2006/relationships/slide" Target="slide49.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1.jpeg"/><Relationship Id="rId7" Type="http://schemas.openxmlformats.org/officeDocument/2006/relationships/slide" Target="slide19.xml"/><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28.xml"/><Relationship Id="rId11" Type="http://schemas.openxmlformats.org/officeDocument/2006/relationships/image" Target="../media/image37.png"/><Relationship Id="rId5" Type="http://schemas.openxmlformats.org/officeDocument/2006/relationships/slide" Target="slide49.xml"/><Relationship Id="rId10" Type="http://schemas.openxmlformats.org/officeDocument/2006/relationships/image" Target="../media/image36.png"/><Relationship Id="rId4" Type="http://schemas.openxmlformats.org/officeDocument/2006/relationships/slide" Target="slide9.xml"/><Relationship Id="rId9" Type="http://schemas.openxmlformats.org/officeDocument/2006/relationships/slide" Target="slide3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10" Type="http://schemas.openxmlformats.org/officeDocument/2006/relationships/image" Target="../media/image23.svg"/><Relationship Id="rId4" Type="http://schemas.openxmlformats.org/officeDocument/2006/relationships/slide" Target="slide49.xm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1.jpeg"/><Relationship Id="rId7" Type="http://schemas.openxmlformats.org/officeDocument/2006/relationships/slide" Target="slide9.xml"/><Relationship Id="rId12" Type="http://schemas.openxmlformats.org/officeDocument/2006/relationships/slide" Target="slide3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slide" Target="slide35.xml"/><Relationship Id="rId5" Type="http://schemas.openxmlformats.org/officeDocument/2006/relationships/image" Target="../media/image22.png"/><Relationship Id="rId10" Type="http://schemas.openxmlformats.org/officeDocument/2006/relationships/slide" Target="slide19.xml"/><Relationship Id="rId4" Type="http://schemas.openxmlformats.org/officeDocument/2006/relationships/image" Target="../media/image39.png"/><Relationship Id="rId9" Type="http://schemas.openxmlformats.org/officeDocument/2006/relationships/slide" Target="slide28.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42.png"/><Relationship Id="rId7" Type="http://schemas.openxmlformats.org/officeDocument/2006/relationships/slide" Target="slide4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23.svg"/><Relationship Id="rId10" Type="http://schemas.openxmlformats.org/officeDocument/2006/relationships/slide" Target="slide35.xml"/><Relationship Id="rId4" Type="http://schemas.openxmlformats.org/officeDocument/2006/relationships/image" Target="../media/image22.png"/><Relationship Id="rId9" Type="http://schemas.openxmlformats.org/officeDocument/2006/relationships/slide" Target="slide19.xml"/></Relationships>
</file>

<file path=ppt/slides/_rels/slide2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4" Type="http://schemas.openxmlformats.org/officeDocument/2006/relationships/slide" Target="slide49.xml"/></Relationships>
</file>

<file path=ppt/slides/_rels/slide27.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43.png"/><Relationship Id="rId7" Type="http://schemas.openxmlformats.org/officeDocument/2006/relationships/slide" Target="slide1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28.xml"/><Relationship Id="rId11" Type="http://schemas.openxmlformats.org/officeDocument/2006/relationships/image" Target="../media/image11.png"/><Relationship Id="rId5" Type="http://schemas.openxmlformats.org/officeDocument/2006/relationships/slide" Target="slide49.xml"/><Relationship Id="rId10" Type="http://schemas.openxmlformats.org/officeDocument/2006/relationships/hyperlink" Target="https://app.powerbi.com/groups/6a307633-ea0b-4c94-bc07-26973f2ad61d/reports/155ab907-7fe9-4c52-9591-92a669fb235e?ctid=0bb5c534-5234-4f04-aae4-828e00611352&amp;pbi_source=linkShare" TargetMode="External"/><Relationship Id="rId4" Type="http://schemas.openxmlformats.org/officeDocument/2006/relationships/slide" Target="slide9.xml"/><Relationship Id="rId9" Type="http://schemas.openxmlformats.org/officeDocument/2006/relationships/slide" Target="slide31.xml"/></Relationships>
</file>

<file path=ppt/slides/_rels/slide2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jpeg"/><Relationship Id="rId7" Type="http://schemas.openxmlformats.org/officeDocument/2006/relationships/slide" Target="slide2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49.xml"/><Relationship Id="rId5" Type="http://schemas.openxmlformats.org/officeDocument/2006/relationships/slide" Target="slide9.xml"/><Relationship Id="rId10" Type="http://schemas.openxmlformats.org/officeDocument/2006/relationships/slide" Target="slide31.xml"/><Relationship Id="rId4" Type="http://schemas.openxmlformats.org/officeDocument/2006/relationships/image" Target="../media/image44.png"/><Relationship Id="rId9" Type="http://schemas.openxmlformats.org/officeDocument/2006/relationships/slide" Target="slide35.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3.sv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slide" Target="slide35.xml"/><Relationship Id="rId3" Type="http://schemas.openxmlformats.org/officeDocument/2006/relationships/image" Target="../media/image1.jpeg"/><Relationship Id="rId7" Type="http://schemas.openxmlformats.org/officeDocument/2006/relationships/image" Target="../media/image22.png"/><Relationship Id="rId12" Type="http://schemas.openxmlformats.org/officeDocument/2006/relationships/slide" Target="slide19.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slide" Target="slide28.xml"/><Relationship Id="rId5" Type="http://schemas.openxmlformats.org/officeDocument/2006/relationships/image" Target="../media/image50.png"/><Relationship Id="rId10" Type="http://schemas.openxmlformats.org/officeDocument/2006/relationships/slide" Target="slide49.xml"/><Relationship Id="rId4" Type="http://schemas.openxmlformats.org/officeDocument/2006/relationships/image" Target="../media/image49.png"/><Relationship Id="rId9" Type="http://schemas.openxmlformats.org/officeDocument/2006/relationships/slide" Target="slide9.xml"/><Relationship Id="rId14" Type="http://schemas.openxmlformats.org/officeDocument/2006/relationships/slide" Target="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eg"/><Relationship Id="rId7" Type="http://schemas.openxmlformats.org/officeDocument/2006/relationships/image" Target="../media/image23.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3.sv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jpeg"/><Relationship Id="rId7" Type="http://schemas.openxmlformats.org/officeDocument/2006/relationships/slide" Target="slide49.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62.png"/><Relationship Id="rId10" Type="http://schemas.openxmlformats.org/officeDocument/2006/relationships/slide" Target="slide35.xml"/><Relationship Id="rId4" Type="http://schemas.openxmlformats.org/officeDocument/2006/relationships/image" Target="../media/image61.png"/><Relationship Id="rId9" Type="http://schemas.openxmlformats.org/officeDocument/2006/relationships/slide" Target="slide19.xml"/></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app.powerbi.com/" TargetMode="External"/><Relationship Id="rId7"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23.sv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4" Type="http://schemas.openxmlformats.org/officeDocument/2006/relationships/slide" Target="slide49.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hyperlink" Target="https://github.com/ThorntonTomasetti/D2.ConferenceHandouts/tree/main/2023/Digital%20Built%20Week%20Americas%20(Dallas)/Session%20212%20-%20Devloping%20Custom%20Health%20Dashboards" TargetMode="Externa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0.png"/><Relationship Id="rId18" Type="http://schemas.openxmlformats.org/officeDocument/2006/relationships/slide" Target="slide9.xml"/><Relationship Id="rId3" Type="http://schemas.openxmlformats.org/officeDocument/2006/relationships/image" Target="../media/image1.jpeg"/><Relationship Id="rId21" Type="http://schemas.openxmlformats.org/officeDocument/2006/relationships/slide" Target="slide19.xml"/><Relationship Id="rId7" Type="http://schemas.openxmlformats.org/officeDocument/2006/relationships/image" Target="../media/image21.svg"/><Relationship Id="rId12" Type="http://schemas.openxmlformats.org/officeDocument/2006/relationships/image" Target="../media/image17.svg"/><Relationship Id="rId17" Type="http://schemas.openxmlformats.org/officeDocument/2006/relationships/image" Target="../media/image13.png"/><Relationship Id="rId2" Type="http://schemas.openxmlformats.org/officeDocument/2006/relationships/notesSlide" Target="../notesSlides/notesSlide31.xml"/><Relationship Id="rId16" Type="http://schemas.openxmlformats.org/officeDocument/2006/relationships/image" Target="../media/image10.png"/><Relationship Id="rId20" Type="http://schemas.openxmlformats.org/officeDocument/2006/relationships/slide" Target="slide2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19.svg"/><Relationship Id="rId15" Type="http://schemas.openxmlformats.org/officeDocument/2006/relationships/image" Target="../media/image35.png"/><Relationship Id="rId23" Type="http://schemas.openxmlformats.org/officeDocument/2006/relationships/slide" Target="slide31.xml"/><Relationship Id="rId10" Type="http://schemas.openxmlformats.org/officeDocument/2006/relationships/image" Target="../media/image15.svg"/><Relationship Id="rId19" Type="http://schemas.openxmlformats.org/officeDocument/2006/relationships/slide" Target="slide49.xml"/><Relationship Id="rId4" Type="http://schemas.openxmlformats.org/officeDocument/2006/relationships/image" Target="../media/image18.png"/><Relationship Id="rId9" Type="http://schemas.openxmlformats.org/officeDocument/2006/relationships/image" Target="../media/image14.png"/><Relationship Id="rId14" Type="http://schemas.openxmlformats.org/officeDocument/2006/relationships/image" Target="../media/image71.svg"/><Relationship Id="rId22" Type="http://schemas.openxmlformats.org/officeDocument/2006/relationships/slide" Target="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72.jpeg"/></Relationships>
</file>

<file path=ppt/slides/_rels/slide4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4" Type="http://schemas.openxmlformats.org/officeDocument/2006/relationships/slide" Target="slide49.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jpeg"/><Relationship Id="rId7" Type="http://schemas.openxmlformats.org/officeDocument/2006/relationships/slide" Target="slide49.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image" Target="../media/image23.svg"/><Relationship Id="rId10" Type="http://schemas.openxmlformats.org/officeDocument/2006/relationships/slide" Target="slide35.xml"/><Relationship Id="rId4" Type="http://schemas.openxmlformats.org/officeDocument/2006/relationships/image" Target="../media/image22.png"/><Relationship Id="rId9" Type="http://schemas.openxmlformats.org/officeDocument/2006/relationships/slide" Target="slide19.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9.xml"/><Relationship Id="rId7" Type="http://schemas.openxmlformats.org/officeDocument/2006/relationships/slide" Target="slide3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8.xml"/><Relationship Id="rId4" Type="http://schemas.openxmlformats.org/officeDocument/2006/relationships/slide" Target="slide49.xml"/></Relationships>
</file>

<file path=ppt/slides/_rels/slide9.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1.jpeg"/><Relationship Id="rId7"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slide" Target="slide49.xml"/><Relationship Id="rId10" Type="http://schemas.openxmlformats.org/officeDocument/2006/relationships/image" Target="../media/image25.png"/><Relationship Id="rId4" Type="http://schemas.openxmlformats.org/officeDocument/2006/relationships/slide" Target="slide9.xml"/><Relationship Id="rId9" Type="http://schemas.openxmlformats.org/officeDocument/2006/relationships/slide" Target="slide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 name="Picture 2"/>
          <p:cNvPicPr>
            <a:picLocks noChangeAspect="1"/>
          </p:cNvPicPr>
          <p:nvPr/>
        </p:nvPicPr>
        <p:blipFill>
          <a:blip r:embed="rId3"/>
          <a:srcRect r="67210"/>
          <a:stretch>
            <a:fillRect/>
          </a:stretch>
        </p:blipFill>
        <p:spPr>
          <a:xfrm>
            <a:off x="15856671" y="274499"/>
            <a:ext cx="1893097" cy="1789755"/>
          </a:xfrm>
          <a:prstGeom prst="rect">
            <a:avLst/>
          </a:prstGeom>
        </p:spPr>
      </p:pic>
      <p:pic>
        <p:nvPicPr>
          <p:cNvPr id="3" name="Picture 3"/>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4" name="Picture 4"/>
          <p:cNvPicPr>
            <a:picLocks noChangeAspect="1"/>
          </p:cNvPicPr>
          <p:nvPr/>
        </p:nvPicPr>
        <p:blipFill>
          <a:blip r:embed="rId2"/>
          <a:srcRect t="43732" b="37071"/>
          <a:stretch>
            <a:fillRect/>
          </a:stretch>
        </p:blipFill>
        <p:spPr>
          <a:xfrm>
            <a:off x="7603120" y="9258300"/>
            <a:ext cx="7833304" cy="1395854"/>
          </a:xfrm>
          <a:prstGeom prst="rect">
            <a:avLst/>
          </a:prstGeom>
        </p:spPr>
      </p:pic>
      <p:pic>
        <p:nvPicPr>
          <p:cNvPr id="5" name="Picture 5"/>
          <p:cNvPicPr>
            <a:picLocks noChangeAspect="1"/>
          </p:cNvPicPr>
          <p:nvPr/>
        </p:nvPicPr>
        <p:blipFill>
          <a:blip r:embed="rId4"/>
          <a:srcRect t="9874"/>
          <a:stretch>
            <a:fillRect/>
          </a:stretch>
        </p:blipFill>
        <p:spPr>
          <a:xfrm>
            <a:off x="15958305" y="5641728"/>
            <a:ext cx="1689829" cy="1523572"/>
          </a:xfrm>
          <a:prstGeom prst="rect">
            <a:avLst/>
          </a:prstGeom>
        </p:spPr>
      </p:pic>
      <p:pic>
        <p:nvPicPr>
          <p:cNvPr id="6" name="Picture 6"/>
          <p:cNvPicPr>
            <a:picLocks noChangeAspect="1"/>
          </p:cNvPicPr>
          <p:nvPr/>
        </p:nvPicPr>
        <p:blipFill>
          <a:blip r:embed="rId5"/>
          <a:srcRect/>
          <a:stretch>
            <a:fillRect/>
          </a:stretch>
        </p:blipFill>
        <p:spPr>
          <a:xfrm>
            <a:off x="15820314" y="4178285"/>
            <a:ext cx="1788300" cy="1101101"/>
          </a:xfrm>
          <a:prstGeom prst="rect">
            <a:avLst/>
          </a:prstGeom>
        </p:spPr>
      </p:pic>
      <p:pic>
        <p:nvPicPr>
          <p:cNvPr id="7" name="Picture 7"/>
          <p:cNvPicPr>
            <a:picLocks noChangeAspect="1"/>
          </p:cNvPicPr>
          <p:nvPr/>
        </p:nvPicPr>
        <p:blipFill>
          <a:blip r:embed="rId6"/>
          <a:srcRect/>
          <a:stretch>
            <a:fillRect/>
          </a:stretch>
        </p:blipFill>
        <p:spPr>
          <a:xfrm>
            <a:off x="15820314" y="2426597"/>
            <a:ext cx="1965810" cy="1389344"/>
          </a:xfrm>
          <a:prstGeom prst="rect">
            <a:avLst/>
          </a:prstGeom>
        </p:spPr>
      </p:pic>
      <p:pic>
        <p:nvPicPr>
          <p:cNvPr id="8" name="Picture 8"/>
          <p:cNvPicPr>
            <a:picLocks noChangeAspect="1"/>
          </p:cNvPicPr>
          <p:nvPr/>
        </p:nvPicPr>
        <p:blipFill>
          <a:blip r:embed="rId7"/>
          <a:srcRect t="15203" b="18952"/>
          <a:stretch>
            <a:fillRect/>
          </a:stretch>
        </p:blipFill>
        <p:spPr>
          <a:xfrm>
            <a:off x="15820314" y="7527643"/>
            <a:ext cx="2096366" cy="1380317"/>
          </a:xfrm>
          <a:prstGeom prst="rect">
            <a:avLst/>
          </a:prstGeom>
        </p:spPr>
      </p:pic>
      <p:sp>
        <p:nvSpPr>
          <p:cNvPr id="13" name="TextBox 13"/>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4" name="TextBox 14"/>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15" name="TextBox 15"/>
          <p:cNvSpPr txBox="1"/>
          <p:nvPr/>
        </p:nvSpPr>
        <p:spPr>
          <a:xfrm>
            <a:off x="1028700" y="1085850"/>
            <a:ext cx="14477189" cy="1689565"/>
          </a:xfrm>
          <a:prstGeom prst="rect">
            <a:avLst/>
          </a:prstGeom>
        </p:spPr>
        <p:txBody>
          <a:bodyPr wrap="square" lIns="0" tIns="0" rIns="0" bIns="0" rtlCol="0" anchor="t">
            <a:spAutoFit/>
          </a:bodyPr>
          <a:lstStyle/>
          <a:p>
            <a:pPr>
              <a:lnSpc>
                <a:spcPts val="6911"/>
              </a:lnSpc>
            </a:pPr>
            <a:r>
              <a:rPr lang="en-US" sz="6000" spc="94">
                <a:solidFill>
                  <a:schemeClr val="accent6">
                    <a:lumMod val="50000"/>
                  </a:schemeClr>
                </a:solidFill>
                <a:latin typeface="Roboto Bold"/>
              </a:rPr>
              <a:t>Developing Custom Health Dashboards</a:t>
            </a:r>
            <a:br>
              <a:rPr lang="en-US" sz="6000" spc="94">
                <a:solidFill>
                  <a:schemeClr val="accent6">
                    <a:lumMod val="50000"/>
                  </a:schemeClr>
                </a:solidFill>
                <a:latin typeface="Roboto Bold"/>
              </a:rPr>
            </a:br>
            <a:r>
              <a:rPr lang="en-US" sz="4400" i="1" spc="94">
                <a:solidFill>
                  <a:schemeClr val="accent6">
                    <a:lumMod val="50000"/>
                  </a:schemeClr>
                </a:solidFill>
                <a:latin typeface="Roboto Bold"/>
              </a:rPr>
              <a:t>(with Dynamo and Power BI)</a:t>
            </a:r>
            <a:endParaRPr lang="en-US" sz="6000" i="1" spc="94">
              <a:solidFill>
                <a:schemeClr val="accent6">
                  <a:lumMod val="50000"/>
                </a:schemeClr>
              </a:solidFill>
              <a:latin typeface="Roboto Bold"/>
            </a:endParaRPr>
          </a:p>
        </p:txBody>
      </p:sp>
      <p:grpSp>
        <p:nvGrpSpPr>
          <p:cNvPr id="32" name="Group 31">
            <a:extLst>
              <a:ext uri="{FF2B5EF4-FFF2-40B4-BE49-F238E27FC236}">
                <a16:creationId xmlns:a16="http://schemas.microsoft.com/office/drawing/2014/main" id="{A9BF2CB0-D6DD-0833-2DE6-67DDDD47104B}"/>
              </a:ext>
            </a:extLst>
          </p:cNvPr>
          <p:cNvGrpSpPr>
            <a:grpSpLocks noChangeAspect="1"/>
          </p:cNvGrpSpPr>
          <p:nvPr/>
        </p:nvGrpSpPr>
        <p:grpSpPr>
          <a:xfrm>
            <a:off x="1028701" y="7698332"/>
            <a:ext cx="6497513" cy="1097280"/>
            <a:chOff x="1028700" y="7165300"/>
            <a:chExt cx="8685910" cy="1466850"/>
          </a:xfrm>
        </p:grpSpPr>
        <p:pic>
          <p:nvPicPr>
            <p:cNvPr id="1026" name="Picture 2">
              <a:extLst>
                <a:ext uri="{FF2B5EF4-FFF2-40B4-BE49-F238E27FC236}">
                  <a16:creationId xmlns:a16="http://schemas.microsoft.com/office/drawing/2014/main" id="{F23BEB47-FC9B-43AE-7D5A-537E5CC555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8700" y="7165300"/>
              <a:ext cx="42291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icture containing text, font, graphics, screenshot&#10;&#10;Description automatically generated">
              <a:extLst>
                <a:ext uri="{FF2B5EF4-FFF2-40B4-BE49-F238E27FC236}">
                  <a16:creationId xmlns:a16="http://schemas.microsoft.com/office/drawing/2014/main" id="{23D1A614-58E9-DABB-CB68-83472B3F5BB8}"/>
                </a:ext>
              </a:extLst>
            </p:cNvPr>
            <p:cNvPicPr>
              <a:picLocks noChangeAspect="1"/>
            </p:cNvPicPr>
            <p:nvPr/>
          </p:nvPicPr>
          <p:blipFill rotWithShape="1">
            <a:blip r:embed="rId9">
              <a:extLst>
                <a:ext uri="{28A0092B-C50C-407E-A947-70E740481C1C}">
                  <a14:useLocalDpi xmlns:a14="http://schemas.microsoft.com/office/drawing/2010/main" val="0"/>
                </a:ext>
              </a:extLst>
            </a:blip>
            <a:srcRect l="20443" t="50283" b="8062"/>
            <a:stretch/>
          </p:blipFill>
          <p:spPr>
            <a:xfrm>
              <a:off x="6908800" y="7165300"/>
              <a:ext cx="2805810" cy="1466850"/>
            </a:xfrm>
            <a:prstGeom prst="rect">
              <a:avLst/>
            </a:prstGeom>
          </p:spPr>
        </p:pic>
        <p:sp>
          <p:nvSpPr>
            <p:cNvPr id="27" name="Cross 26">
              <a:extLst>
                <a:ext uri="{FF2B5EF4-FFF2-40B4-BE49-F238E27FC236}">
                  <a16:creationId xmlns:a16="http://schemas.microsoft.com/office/drawing/2014/main" id="{12093ABD-BA9F-50FC-4DE0-35567F1789C4}"/>
                </a:ext>
              </a:extLst>
            </p:cNvPr>
            <p:cNvSpPr/>
            <p:nvPr/>
          </p:nvSpPr>
          <p:spPr>
            <a:xfrm>
              <a:off x="5666015" y="7441525"/>
              <a:ext cx="914400" cy="9144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8C1BEC8-65B2-F9CF-A2ED-B6BA360C72A9}"/>
              </a:ext>
            </a:extLst>
          </p:cNvPr>
          <p:cNvGrpSpPr/>
          <p:nvPr/>
        </p:nvGrpSpPr>
        <p:grpSpPr>
          <a:xfrm>
            <a:off x="8573478" y="5244650"/>
            <a:ext cx="5669308" cy="1068354"/>
            <a:chOff x="6713855" y="5244650"/>
            <a:chExt cx="5669308" cy="1068354"/>
          </a:xfrm>
        </p:grpSpPr>
        <p:sp>
          <p:nvSpPr>
            <p:cNvPr id="24" name="TextBox 16">
              <a:extLst>
                <a:ext uri="{FF2B5EF4-FFF2-40B4-BE49-F238E27FC236}">
                  <a16:creationId xmlns:a16="http://schemas.microsoft.com/office/drawing/2014/main" id="{89306074-094B-2598-6323-0AF637A33051}"/>
                </a:ext>
              </a:extLst>
            </p:cNvPr>
            <p:cNvSpPr txBox="1"/>
            <p:nvPr/>
          </p:nvSpPr>
          <p:spPr>
            <a:xfrm>
              <a:off x="8100936" y="5244650"/>
              <a:ext cx="4282227"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Tieyi Yu</a:t>
              </a:r>
            </a:p>
            <a:p>
              <a:r>
                <a:rPr lang="en-US" sz="2400" spc="87" dirty="0">
                  <a:solidFill>
                    <a:schemeClr val="accent6"/>
                  </a:solidFill>
                  <a:latin typeface="Roboto Bold"/>
                </a:rPr>
                <a:t>Digital Design Technologist</a:t>
              </a:r>
            </a:p>
          </p:txBody>
        </p:sp>
        <p:pic>
          <p:nvPicPr>
            <p:cNvPr id="28" name="Picture 27">
              <a:extLst>
                <a:ext uri="{FF2B5EF4-FFF2-40B4-BE49-F238E27FC236}">
                  <a16:creationId xmlns:a16="http://schemas.microsoft.com/office/drawing/2014/main" id="{9E26099F-9905-2EA0-8AD2-16721734D41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13855" y="5244650"/>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1" name="TextBox 7">
            <a:extLst>
              <a:ext uri="{FF2B5EF4-FFF2-40B4-BE49-F238E27FC236}">
                <a16:creationId xmlns:a16="http://schemas.microsoft.com/office/drawing/2014/main" id="{C3D09ED6-3CCA-BA63-C744-5A1000DAB038}"/>
              </a:ext>
            </a:extLst>
          </p:cNvPr>
          <p:cNvSpPr txBox="1"/>
          <p:nvPr/>
        </p:nvSpPr>
        <p:spPr>
          <a:xfrm>
            <a:off x="1028701" y="4392764"/>
            <a:ext cx="2433690" cy="621965"/>
          </a:xfrm>
          <a:prstGeom prst="rect">
            <a:avLst/>
          </a:prstGeom>
        </p:spPr>
        <p:txBody>
          <a:bodyPr wrap="square" lIns="0" tIns="0" rIns="0" bIns="0" rtlCol="0" anchor="t">
            <a:spAutoFit/>
          </a:bodyPr>
          <a:lstStyle/>
          <a:p>
            <a:pPr>
              <a:lnSpc>
                <a:spcPts val="5399"/>
              </a:lnSpc>
            </a:pPr>
            <a:r>
              <a:rPr lang="en-US" sz="3200" spc="74" dirty="0">
                <a:solidFill>
                  <a:srgbClr val="606060"/>
                </a:solidFill>
                <a:latin typeface="Roboto Bold"/>
              </a:rPr>
              <a:t>Presenters:</a:t>
            </a:r>
          </a:p>
        </p:txBody>
      </p:sp>
      <p:sp>
        <p:nvSpPr>
          <p:cNvPr id="34" name="TextBox 7">
            <a:extLst>
              <a:ext uri="{FF2B5EF4-FFF2-40B4-BE49-F238E27FC236}">
                <a16:creationId xmlns:a16="http://schemas.microsoft.com/office/drawing/2014/main" id="{542F9E4B-4F4D-24AC-34C8-B0B265699003}"/>
              </a:ext>
            </a:extLst>
          </p:cNvPr>
          <p:cNvSpPr txBox="1"/>
          <p:nvPr/>
        </p:nvSpPr>
        <p:spPr>
          <a:xfrm>
            <a:off x="1067051" y="2727268"/>
            <a:ext cx="4473137" cy="621965"/>
          </a:xfrm>
          <a:prstGeom prst="rect">
            <a:avLst/>
          </a:prstGeom>
        </p:spPr>
        <p:txBody>
          <a:bodyPr wrap="square" lIns="0" tIns="0" rIns="0" bIns="0" rtlCol="0" anchor="t">
            <a:spAutoFit/>
          </a:bodyPr>
          <a:lstStyle/>
          <a:p>
            <a:pPr>
              <a:lnSpc>
                <a:spcPts val="5399"/>
              </a:lnSpc>
            </a:pPr>
            <a:r>
              <a:rPr lang="en-US" sz="2800" spc="74">
                <a:solidFill>
                  <a:srgbClr val="606060"/>
                </a:solidFill>
                <a:latin typeface="Roboto Bold"/>
              </a:rPr>
              <a:t>DBWA2023, Session 212</a:t>
            </a:r>
          </a:p>
        </p:txBody>
      </p:sp>
      <p:sp>
        <p:nvSpPr>
          <p:cNvPr id="9" name="TextBox 7">
            <a:extLst>
              <a:ext uri="{FF2B5EF4-FFF2-40B4-BE49-F238E27FC236}">
                <a16:creationId xmlns:a16="http://schemas.microsoft.com/office/drawing/2014/main" id="{9BA63C9D-477C-A967-50FF-C15E2EBE4D73}"/>
              </a:ext>
            </a:extLst>
          </p:cNvPr>
          <p:cNvSpPr txBox="1"/>
          <p:nvPr/>
        </p:nvSpPr>
        <p:spPr>
          <a:xfrm>
            <a:off x="1028700" y="3510545"/>
            <a:ext cx="5267325" cy="692497"/>
          </a:xfrm>
          <a:prstGeom prst="rect">
            <a:avLst/>
          </a:prstGeom>
        </p:spPr>
        <p:txBody>
          <a:bodyPr wrap="square" lIns="0" tIns="0" rIns="0" bIns="0" rtlCol="0" anchor="t">
            <a:spAutoFit/>
          </a:bodyPr>
          <a:lstStyle/>
          <a:p>
            <a:pPr>
              <a:lnSpc>
                <a:spcPts val="5399"/>
              </a:lnSpc>
            </a:pPr>
            <a:r>
              <a:rPr lang="en-US" sz="4800" spc="74">
                <a:solidFill>
                  <a:schemeClr val="accent6"/>
                </a:solidFill>
                <a:latin typeface="Roboto Bold"/>
              </a:rPr>
              <a:t>PRESENTATION</a:t>
            </a:r>
          </a:p>
        </p:txBody>
      </p:sp>
      <p:grpSp>
        <p:nvGrpSpPr>
          <p:cNvPr id="11" name="Group 10">
            <a:extLst>
              <a:ext uri="{FF2B5EF4-FFF2-40B4-BE49-F238E27FC236}">
                <a16:creationId xmlns:a16="http://schemas.microsoft.com/office/drawing/2014/main" id="{6E0DD181-968C-3162-D0F8-1FF1B128EDBE}"/>
              </a:ext>
            </a:extLst>
          </p:cNvPr>
          <p:cNvGrpSpPr/>
          <p:nvPr/>
        </p:nvGrpSpPr>
        <p:grpSpPr>
          <a:xfrm>
            <a:off x="8836433" y="1984234"/>
            <a:ext cx="2466843" cy="870655"/>
            <a:chOff x="9903864" y="2793055"/>
            <a:chExt cx="4578384" cy="1615908"/>
          </a:xfrm>
        </p:grpSpPr>
        <p:pic>
          <p:nvPicPr>
            <p:cNvPr id="12" name="Picture 11" descr="A picture containing screenshot, circle, colorfulness, graphics&#10;&#10;Description automatically generated">
              <a:extLst>
                <a:ext uri="{FF2B5EF4-FFF2-40B4-BE49-F238E27FC236}">
                  <a16:creationId xmlns:a16="http://schemas.microsoft.com/office/drawing/2014/main" id="{69A242FE-12FA-1342-3010-BC364005FA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864" y="2793055"/>
              <a:ext cx="1615908" cy="1615908"/>
            </a:xfrm>
            <a:prstGeom prst="rect">
              <a:avLst/>
            </a:prstGeom>
          </p:spPr>
        </p:pic>
        <p:pic>
          <p:nvPicPr>
            <p:cNvPr id="17" name="Picture 16" descr="A picture containing yellow, screenshot, design&#10;&#10;Description automatically generated">
              <a:extLst>
                <a:ext uri="{FF2B5EF4-FFF2-40B4-BE49-F238E27FC236}">
                  <a16:creationId xmlns:a16="http://schemas.microsoft.com/office/drawing/2014/main" id="{47C86AD7-8981-3C8C-5F1C-75A24DD8D9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07216" y="2863493"/>
              <a:ext cx="1475032" cy="1475032"/>
            </a:xfrm>
            <a:prstGeom prst="rect">
              <a:avLst/>
            </a:prstGeom>
          </p:spPr>
        </p:pic>
        <p:sp>
          <p:nvSpPr>
            <p:cNvPr id="18" name="Graphic 53" descr="Heart with pulse with solid fill">
              <a:extLst>
                <a:ext uri="{FF2B5EF4-FFF2-40B4-BE49-F238E27FC236}">
                  <a16:creationId xmlns:a16="http://schemas.microsoft.com/office/drawing/2014/main" id="{908BE7E4-9A40-332B-D9A0-F8D3DB98711E}"/>
                </a:ext>
              </a:extLst>
            </p:cNvPr>
            <p:cNvSpPr/>
            <p:nvPr/>
          </p:nvSpPr>
          <p:spPr>
            <a:xfrm>
              <a:off x="11552783" y="2926875"/>
              <a:ext cx="1421422" cy="1348268"/>
            </a:xfrm>
            <a:custGeom>
              <a:avLst/>
              <a:gdLst>
                <a:gd name="connsiteX0" fmla="*/ 715938 w 1421422"/>
                <a:gd name="connsiteY0" fmla="*/ 1343666 h 1348268"/>
                <a:gd name="connsiteX1" fmla="*/ 978109 w 1421422"/>
                <a:gd name="connsiteY1" fmla="*/ 1111206 h 1348268"/>
                <a:gd name="connsiteX2" fmla="*/ 1294682 w 1421422"/>
                <a:gd name="connsiteY2" fmla="*/ 729143 h 1348268"/>
                <a:gd name="connsiteX3" fmla="*/ 1403274 w 1421422"/>
                <a:gd name="connsiteY3" fmla="*/ 259620 h 1348268"/>
                <a:gd name="connsiteX4" fmla="*/ 1092979 w 1421422"/>
                <a:gd name="connsiteY4" fmla="*/ 1424 h 1348268"/>
                <a:gd name="connsiteX5" fmla="*/ 710080 w 1421422"/>
                <a:gd name="connsiteY5" fmla="*/ 280962 h 1348268"/>
                <a:gd name="connsiteX6" fmla="*/ 371328 w 1421422"/>
                <a:gd name="connsiteY6" fmla="*/ 588 h 1348268"/>
                <a:gd name="connsiteX7" fmla="*/ 34879 w 1421422"/>
                <a:gd name="connsiteY7" fmla="*/ 216518 h 1348268"/>
                <a:gd name="connsiteX8" fmla="*/ 101416 w 1421422"/>
                <a:gd name="connsiteY8" fmla="*/ 688970 h 1348268"/>
                <a:gd name="connsiteX9" fmla="*/ 414012 w 1421422"/>
                <a:gd name="connsiteY9" fmla="*/ 1083168 h 1348268"/>
                <a:gd name="connsiteX10" fmla="*/ 710080 w 1421422"/>
                <a:gd name="connsiteY10" fmla="*/ 1348269 h 1348268"/>
                <a:gd name="connsiteX11" fmla="*/ 375304 w 1421422"/>
                <a:gd name="connsiteY11" fmla="*/ 632267 h 1348268"/>
                <a:gd name="connsiteX12" fmla="*/ 438074 w 1421422"/>
                <a:gd name="connsiteY12" fmla="*/ 443956 h 1348268"/>
                <a:gd name="connsiteX13" fmla="*/ 475318 w 1421422"/>
                <a:gd name="connsiteY13" fmla="*/ 332015 h 1348268"/>
                <a:gd name="connsiteX14" fmla="*/ 539972 w 1421422"/>
                <a:gd name="connsiteY14" fmla="*/ 280753 h 1348268"/>
                <a:gd name="connsiteX15" fmla="*/ 569892 w 1421422"/>
                <a:gd name="connsiteY15" fmla="*/ 338083 h 1348268"/>
                <a:gd name="connsiteX16" fmla="*/ 587259 w 1421422"/>
                <a:gd name="connsiteY16" fmla="*/ 430774 h 1348268"/>
                <a:gd name="connsiteX17" fmla="*/ 637475 w 1421422"/>
                <a:gd name="connsiteY17" fmla="*/ 698595 h 1348268"/>
                <a:gd name="connsiteX18" fmla="*/ 670743 w 1421422"/>
                <a:gd name="connsiteY18" fmla="*/ 876444 h 1348268"/>
                <a:gd name="connsiteX19" fmla="*/ 792100 w 1421422"/>
                <a:gd name="connsiteY19" fmla="*/ 555478 h 1348268"/>
                <a:gd name="connsiteX20" fmla="*/ 818882 w 1421422"/>
                <a:gd name="connsiteY20" fmla="*/ 484757 h 1348268"/>
                <a:gd name="connsiteX21" fmla="*/ 860729 w 1421422"/>
                <a:gd name="connsiteY21" fmla="*/ 440608 h 1348268"/>
                <a:gd name="connsiteX22" fmla="*/ 911154 w 1421422"/>
                <a:gd name="connsiteY22" fmla="*/ 490825 h 1348268"/>
                <a:gd name="connsiteX23" fmla="*/ 936890 w 1421422"/>
                <a:gd name="connsiteY23" fmla="*/ 579122 h 1348268"/>
                <a:gd name="connsiteX24" fmla="*/ 987943 w 1421422"/>
                <a:gd name="connsiteY24" fmla="*/ 754670 h 1348268"/>
                <a:gd name="connsiteX25" fmla="*/ 1038369 w 1421422"/>
                <a:gd name="connsiteY25" fmla="*/ 699223 h 1348268"/>
                <a:gd name="connsiteX26" fmla="*/ 1092561 w 1421422"/>
                <a:gd name="connsiteY26" fmla="*/ 641055 h 1348268"/>
                <a:gd name="connsiteX27" fmla="*/ 1176255 w 1421422"/>
                <a:gd name="connsiteY27" fmla="*/ 633104 h 1348268"/>
                <a:gd name="connsiteX28" fmla="*/ 1254090 w 1421422"/>
                <a:gd name="connsiteY28" fmla="*/ 633104 h 1348268"/>
                <a:gd name="connsiteX29" fmla="*/ 1202828 w 1421422"/>
                <a:gd name="connsiteY29" fmla="*/ 716798 h 1348268"/>
                <a:gd name="connsiteX30" fmla="*/ 1134826 w 1421422"/>
                <a:gd name="connsiteY30" fmla="*/ 716798 h 1348268"/>
                <a:gd name="connsiteX31" fmla="*/ 1000288 w 1421422"/>
                <a:gd name="connsiteY31" fmla="*/ 864936 h 1348268"/>
                <a:gd name="connsiteX32" fmla="*/ 941341 w 1421422"/>
                <a:gd name="connsiteY32" fmla="*/ 870174 h 1348268"/>
                <a:gd name="connsiteX33" fmla="*/ 932496 w 1421422"/>
                <a:gd name="connsiteY33" fmla="*/ 859915 h 1348268"/>
                <a:gd name="connsiteX34" fmla="*/ 922662 w 1421422"/>
                <a:gd name="connsiteY34" fmla="*/ 831459 h 1348268"/>
                <a:gd name="connsiteX35" fmla="*/ 887720 w 1421422"/>
                <a:gd name="connsiteY35" fmla="*/ 711986 h 1348268"/>
                <a:gd name="connsiteX36" fmla="*/ 859264 w 1421422"/>
                <a:gd name="connsiteY36" fmla="*/ 614064 h 1348268"/>
                <a:gd name="connsiteX37" fmla="*/ 699618 w 1421422"/>
                <a:gd name="connsiteY37" fmla="*/ 1036091 h 1348268"/>
                <a:gd name="connsiteX38" fmla="*/ 680578 w 1421422"/>
                <a:gd name="connsiteY38" fmla="*/ 1064965 h 1348268"/>
                <a:gd name="connsiteX39" fmla="*/ 622391 w 1421422"/>
                <a:gd name="connsiteY39" fmla="*/ 1054166 h 1348268"/>
                <a:gd name="connsiteX40" fmla="*/ 615715 w 1421422"/>
                <a:gd name="connsiteY40" fmla="*/ 1037974 h 1348268"/>
                <a:gd name="connsiteX41" fmla="*/ 604625 w 1421422"/>
                <a:gd name="connsiteY41" fmla="*/ 979388 h 1348268"/>
                <a:gd name="connsiteX42" fmla="*/ 551689 w 1421422"/>
                <a:gd name="connsiteY42" fmla="*/ 696921 h 1348268"/>
                <a:gd name="connsiteX43" fmla="*/ 512144 w 1421422"/>
                <a:gd name="connsiteY43" fmla="*/ 485803 h 1348268"/>
                <a:gd name="connsiteX44" fmla="*/ 453139 w 1421422"/>
                <a:gd name="connsiteY44" fmla="*/ 663025 h 1348268"/>
                <a:gd name="connsiteX45" fmla="*/ 403132 w 1421422"/>
                <a:gd name="connsiteY45" fmla="*/ 716798 h 1348268"/>
                <a:gd name="connsiteX46" fmla="*/ 310860 w 1421422"/>
                <a:gd name="connsiteY46" fmla="*/ 716798 h 1348268"/>
                <a:gd name="connsiteX47" fmla="*/ 216704 w 1421422"/>
                <a:gd name="connsiteY47" fmla="*/ 716798 h 1348268"/>
                <a:gd name="connsiteX48" fmla="*/ 165441 w 1421422"/>
                <a:gd name="connsiteY48" fmla="*/ 633104 h 13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1422" h="1348268">
                  <a:moveTo>
                    <a:pt x="715938" y="1343666"/>
                  </a:moveTo>
                  <a:cubicBezTo>
                    <a:pt x="807683" y="1271235"/>
                    <a:pt x="895217" y="1193621"/>
                    <a:pt x="978109" y="1111206"/>
                  </a:cubicBezTo>
                  <a:cubicBezTo>
                    <a:pt x="1098271" y="996725"/>
                    <a:pt x="1204527" y="868487"/>
                    <a:pt x="1294682" y="729143"/>
                  </a:cubicBezTo>
                  <a:cubicBezTo>
                    <a:pt x="1378376" y="594396"/>
                    <a:pt x="1458303" y="419476"/>
                    <a:pt x="1403274" y="259620"/>
                  </a:cubicBezTo>
                  <a:cubicBezTo>
                    <a:pt x="1358707" y="127384"/>
                    <a:pt x="1235050" y="15025"/>
                    <a:pt x="1092979" y="1424"/>
                  </a:cubicBezTo>
                  <a:cubicBezTo>
                    <a:pt x="913456" y="-16360"/>
                    <a:pt x="783521" y="135544"/>
                    <a:pt x="710080" y="280962"/>
                  </a:cubicBezTo>
                  <a:cubicBezTo>
                    <a:pt x="642915" y="147889"/>
                    <a:pt x="531812" y="10631"/>
                    <a:pt x="371328" y="588"/>
                  </a:cubicBezTo>
                  <a:cubicBezTo>
                    <a:pt x="228840" y="-8200"/>
                    <a:pt x="96185" y="92023"/>
                    <a:pt x="34879" y="216518"/>
                  </a:cubicBezTo>
                  <a:cubicBezTo>
                    <a:pt x="-41910" y="372816"/>
                    <a:pt x="20651" y="548573"/>
                    <a:pt x="101416" y="688970"/>
                  </a:cubicBezTo>
                  <a:cubicBezTo>
                    <a:pt x="185109" y="835434"/>
                    <a:pt x="296422" y="964114"/>
                    <a:pt x="414012" y="1083168"/>
                  </a:cubicBezTo>
                  <a:cubicBezTo>
                    <a:pt x="506710" y="1178006"/>
                    <a:pt x="605617" y="1266569"/>
                    <a:pt x="710080" y="1348269"/>
                  </a:cubicBezTo>
                  <a:close/>
                  <a:moveTo>
                    <a:pt x="375304" y="632267"/>
                  </a:moveTo>
                  <a:lnTo>
                    <a:pt x="438074" y="443956"/>
                  </a:lnTo>
                  <a:lnTo>
                    <a:pt x="475318" y="332015"/>
                  </a:lnTo>
                  <a:cubicBezTo>
                    <a:pt x="484943" y="302932"/>
                    <a:pt x="499799" y="264014"/>
                    <a:pt x="539972" y="280753"/>
                  </a:cubicBezTo>
                  <a:cubicBezTo>
                    <a:pt x="564243" y="291005"/>
                    <a:pt x="565708" y="316114"/>
                    <a:pt x="569892" y="338083"/>
                  </a:cubicBezTo>
                  <a:lnTo>
                    <a:pt x="587259" y="430774"/>
                  </a:lnTo>
                  <a:lnTo>
                    <a:pt x="637475" y="698595"/>
                  </a:lnTo>
                  <a:lnTo>
                    <a:pt x="670743" y="876444"/>
                  </a:lnTo>
                  <a:lnTo>
                    <a:pt x="792100" y="555478"/>
                  </a:lnTo>
                  <a:lnTo>
                    <a:pt x="818882" y="484757"/>
                  </a:lnTo>
                  <a:cubicBezTo>
                    <a:pt x="826623" y="463833"/>
                    <a:pt x="834574" y="442910"/>
                    <a:pt x="860729" y="440608"/>
                  </a:cubicBezTo>
                  <a:cubicBezTo>
                    <a:pt x="893997" y="437261"/>
                    <a:pt x="903831" y="465716"/>
                    <a:pt x="911154" y="490825"/>
                  </a:cubicBezTo>
                  <a:lnTo>
                    <a:pt x="936890" y="579122"/>
                  </a:lnTo>
                  <a:lnTo>
                    <a:pt x="987943" y="754670"/>
                  </a:lnTo>
                  <a:lnTo>
                    <a:pt x="1038369" y="699223"/>
                  </a:lnTo>
                  <a:cubicBezTo>
                    <a:pt x="1054499" y="678117"/>
                    <a:pt x="1072648" y="658635"/>
                    <a:pt x="1092561" y="641055"/>
                  </a:cubicBezTo>
                  <a:cubicBezTo>
                    <a:pt x="1113484" y="626409"/>
                    <a:pt x="1152193" y="633104"/>
                    <a:pt x="1176255" y="633104"/>
                  </a:cubicBezTo>
                  <a:lnTo>
                    <a:pt x="1254090" y="633104"/>
                  </a:lnTo>
                  <a:cubicBezTo>
                    <a:pt x="1238607" y="660933"/>
                    <a:pt x="1221450" y="688970"/>
                    <a:pt x="1202828" y="716798"/>
                  </a:cubicBezTo>
                  <a:lnTo>
                    <a:pt x="1134826" y="716798"/>
                  </a:lnTo>
                  <a:cubicBezTo>
                    <a:pt x="1090259" y="765968"/>
                    <a:pt x="1047575" y="818277"/>
                    <a:pt x="1000288" y="864936"/>
                  </a:cubicBezTo>
                  <a:cubicBezTo>
                    <a:pt x="985456" y="882661"/>
                    <a:pt x="959065" y="885006"/>
                    <a:pt x="941341" y="870174"/>
                  </a:cubicBezTo>
                  <a:cubicBezTo>
                    <a:pt x="937855" y="867257"/>
                    <a:pt x="934867" y="863792"/>
                    <a:pt x="932496" y="859915"/>
                  </a:cubicBezTo>
                  <a:cubicBezTo>
                    <a:pt x="927950" y="850916"/>
                    <a:pt x="924642" y="841345"/>
                    <a:pt x="922662" y="831459"/>
                  </a:cubicBezTo>
                  <a:lnTo>
                    <a:pt x="887720" y="711986"/>
                  </a:lnTo>
                  <a:lnTo>
                    <a:pt x="859264" y="614064"/>
                  </a:lnTo>
                  <a:cubicBezTo>
                    <a:pt x="805909" y="754879"/>
                    <a:pt x="754647" y="895903"/>
                    <a:pt x="699618" y="1036091"/>
                  </a:cubicBezTo>
                  <a:cubicBezTo>
                    <a:pt x="696540" y="1047511"/>
                    <a:pt x="689863" y="1057638"/>
                    <a:pt x="680578" y="1064965"/>
                  </a:cubicBezTo>
                  <a:cubicBezTo>
                    <a:pt x="661527" y="1078050"/>
                    <a:pt x="635477" y="1073215"/>
                    <a:pt x="622391" y="1054166"/>
                  </a:cubicBezTo>
                  <a:cubicBezTo>
                    <a:pt x="619048" y="1049300"/>
                    <a:pt x="616773" y="1043782"/>
                    <a:pt x="615715" y="1037974"/>
                  </a:cubicBezTo>
                  <a:cubicBezTo>
                    <a:pt x="610902" y="1018724"/>
                    <a:pt x="608391" y="998637"/>
                    <a:pt x="604625" y="979388"/>
                  </a:cubicBezTo>
                  <a:lnTo>
                    <a:pt x="551689" y="696921"/>
                  </a:lnTo>
                  <a:lnTo>
                    <a:pt x="512144" y="485803"/>
                  </a:lnTo>
                  <a:lnTo>
                    <a:pt x="453139" y="663025"/>
                  </a:lnTo>
                  <a:cubicBezTo>
                    <a:pt x="444142" y="689388"/>
                    <a:pt x="437028" y="715124"/>
                    <a:pt x="403132" y="716798"/>
                  </a:cubicBezTo>
                  <a:cubicBezTo>
                    <a:pt x="372375" y="718263"/>
                    <a:pt x="341408" y="716798"/>
                    <a:pt x="310860" y="716798"/>
                  </a:cubicBezTo>
                  <a:lnTo>
                    <a:pt x="216704" y="716798"/>
                  </a:lnTo>
                  <a:cubicBezTo>
                    <a:pt x="198291" y="688970"/>
                    <a:pt x="180925" y="660933"/>
                    <a:pt x="165441" y="633104"/>
                  </a:cubicBezTo>
                  <a:close/>
                </a:path>
              </a:pathLst>
            </a:custGeom>
            <a:solidFill>
              <a:schemeClr val="accent6">
                <a:lumMod val="75000"/>
              </a:schemeClr>
            </a:solidFill>
            <a:ln w="20836" cap="flat">
              <a:noFill/>
              <a:prstDash val="solid"/>
              <a:miter/>
            </a:ln>
          </p:spPr>
          <p:txBody>
            <a:bodyPr rtlCol="0" anchor="ctr"/>
            <a:lstStyle/>
            <a:p>
              <a:endParaRPr lang="en-US">
                <a:solidFill>
                  <a:schemeClr val="accent6"/>
                </a:solidFill>
              </a:endParaRPr>
            </a:p>
          </p:txBody>
        </p:sp>
      </p:grpSp>
      <p:grpSp>
        <p:nvGrpSpPr>
          <p:cNvPr id="33" name="Group 32">
            <a:extLst>
              <a:ext uri="{FF2B5EF4-FFF2-40B4-BE49-F238E27FC236}">
                <a16:creationId xmlns:a16="http://schemas.microsoft.com/office/drawing/2014/main" id="{8ED92F11-852C-C7F4-71C2-94B719355D36}"/>
              </a:ext>
            </a:extLst>
          </p:cNvPr>
          <p:cNvGrpSpPr/>
          <p:nvPr/>
        </p:nvGrpSpPr>
        <p:grpSpPr>
          <a:xfrm>
            <a:off x="1028700" y="5202168"/>
            <a:ext cx="7085586" cy="1069848"/>
            <a:chOff x="1159147" y="7059600"/>
            <a:chExt cx="7085586" cy="1069848"/>
          </a:xfrm>
        </p:grpSpPr>
        <p:sp>
          <p:nvSpPr>
            <p:cNvPr id="35" name="TextBox 16">
              <a:extLst>
                <a:ext uri="{FF2B5EF4-FFF2-40B4-BE49-F238E27FC236}">
                  <a16:creationId xmlns:a16="http://schemas.microsoft.com/office/drawing/2014/main" id="{847A6F4C-1714-E341-2860-1EF80FC33479}"/>
                </a:ext>
              </a:extLst>
            </p:cNvPr>
            <p:cNvSpPr txBox="1"/>
            <p:nvPr/>
          </p:nvSpPr>
          <p:spPr>
            <a:xfrm>
              <a:off x="2546228" y="7073424"/>
              <a:ext cx="5698505"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Sean McDonald</a:t>
              </a:r>
            </a:p>
            <a:p>
              <a:r>
                <a:rPr lang="en-US" sz="2400" spc="87" dirty="0">
                  <a:solidFill>
                    <a:schemeClr val="accent6"/>
                  </a:solidFill>
                  <a:latin typeface="Roboto Bold"/>
                </a:rPr>
                <a:t>Corporate BIM Manager</a:t>
              </a:r>
            </a:p>
          </p:txBody>
        </p:sp>
        <p:pic>
          <p:nvPicPr>
            <p:cNvPr id="36" name="Picture 35" descr="A picture containing person, outdoor, person, posing&#10;&#10;Description automatically generated">
              <a:extLst>
                <a:ext uri="{FF2B5EF4-FFF2-40B4-BE49-F238E27FC236}">
                  <a16:creationId xmlns:a16="http://schemas.microsoft.com/office/drawing/2014/main" id="{7A0C11F9-D5AB-5A26-1992-6A51CCFCB6B3}"/>
                </a:ext>
              </a:extLst>
            </p:cNvPr>
            <p:cNvPicPr>
              <a:picLocks noChangeAspect="1"/>
            </p:cNvPicPr>
            <p:nvPr/>
          </p:nvPicPr>
          <p:blipFill rotWithShape="1">
            <a:blip r:embed="rId13"/>
            <a:srcRect t="12219" b="10164"/>
            <a:stretch/>
          </p:blipFill>
          <p:spPr>
            <a:xfrm>
              <a:off x="1159147" y="7059600"/>
              <a:ext cx="1069847" cy="1069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3140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(cont.): Example for demo</a:t>
            </a:r>
          </a:p>
        </p:txBody>
      </p:sp>
      <p:sp>
        <p:nvSpPr>
          <p:cNvPr id="4" name="Arrow: Pentagon 3">
            <a:hlinkClick r:id="rId4" action="ppaction://hlinksldjump" highlightClick="1"/>
            <a:extLst>
              <a:ext uri="{FF2B5EF4-FFF2-40B4-BE49-F238E27FC236}">
                <a16:creationId xmlns:a16="http://schemas.microsoft.com/office/drawing/2014/main" id="{8E62DBD1-9AFB-CF88-5C8E-7420484928B4}"/>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5" action="ppaction://hlinksldjump" highlightClick="1"/>
            <a:extLst>
              <a:ext uri="{FF2B5EF4-FFF2-40B4-BE49-F238E27FC236}">
                <a16:creationId xmlns:a16="http://schemas.microsoft.com/office/drawing/2014/main" id="{62E72D96-1781-C498-4943-5C6D335EDCD7}"/>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7" name="Arrow: Pentagon 6">
            <a:hlinkClick r:id="rId6" action="ppaction://hlinksldjump" highlightClick="1"/>
            <a:extLst>
              <a:ext uri="{FF2B5EF4-FFF2-40B4-BE49-F238E27FC236}">
                <a16:creationId xmlns:a16="http://schemas.microsoft.com/office/drawing/2014/main" id="{586D8C46-A08A-3951-C109-F319A81B7895}"/>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7" action="ppaction://hlinksldjump" highlightClick="1"/>
            <a:extLst>
              <a:ext uri="{FF2B5EF4-FFF2-40B4-BE49-F238E27FC236}">
                <a16:creationId xmlns:a16="http://schemas.microsoft.com/office/drawing/2014/main" id="{33027589-1C5C-13A0-3841-CA8F327ADD5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2" name="Arrow: Pentagon 21">
            <a:hlinkClick r:id="rId8" action="ppaction://hlinksldjump" highlightClick="1"/>
            <a:extLst>
              <a:ext uri="{FF2B5EF4-FFF2-40B4-BE49-F238E27FC236}">
                <a16:creationId xmlns:a16="http://schemas.microsoft.com/office/drawing/2014/main" id="{57D0E7E2-66F0-6EAB-82A7-D9F12BD2124B}"/>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6" name="Arrow: Pentagon 25">
            <a:hlinkClick r:id="rId9" action="ppaction://hlinksldjump" highlightClick="1"/>
            <a:extLst>
              <a:ext uri="{FF2B5EF4-FFF2-40B4-BE49-F238E27FC236}">
                <a16:creationId xmlns:a16="http://schemas.microsoft.com/office/drawing/2014/main" id="{198C54C6-F3E8-E7D9-7246-B3D8C22179B1}"/>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16" name="Picture 15">
            <a:extLst>
              <a:ext uri="{FF2B5EF4-FFF2-40B4-BE49-F238E27FC236}">
                <a16:creationId xmlns:a16="http://schemas.microsoft.com/office/drawing/2014/main" id="{B11BF843-EDF9-6606-1B91-7E07225B19D1}"/>
              </a:ext>
            </a:extLst>
          </p:cNvPr>
          <p:cNvPicPr>
            <a:picLocks noChangeAspect="1"/>
          </p:cNvPicPr>
          <p:nvPr/>
        </p:nvPicPr>
        <p:blipFill>
          <a:blip r:embed="rId10"/>
          <a:stretch>
            <a:fillRect/>
          </a:stretch>
        </p:blipFill>
        <p:spPr>
          <a:xfrm>
            <a:off x="1208231" y="2904694"/>
            <a:ext cx="6090908" cy="5522063"/>
          </a:xfrm>
          <a:prstGeom prst="rect">
            <a:avLst/>
          </a:prstGeom>
        </p:spPr>
      </p:pic>
      <p:sp>
        <p:nvSpPr>
          <p:cNvPr id="37" name="Rectangle: Rounded Corners 36">
            <a:extLst>
              <a:ext uri="{FF2B5EF4-FFF2-40B4-BE49-F238E27FC236}">
                <a16:creationId xmlns:a16="http://schemas.microsoft.com/office/drawing/2014/main" id="{D9937CBA-AC76-DC14-28A9-B2B715545C8F}"/>
              </a:ext>
            </a:extLst>
          </p:cNvPr>
          <p:cNvSpPr/>
          <p:nvPr/>
        </p:nvSpPr>
        <p:spPr>
          <a:xfrm>
            <a:off x="1208231" y="2144257"/>
            <a:ext cx="6090908" cy="5985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(1) Download Repo to: C:\_GitHub Repos</a:t>
            </a:r>
            <a:endParaRPr lang="en-US" dirty="0">
              <a:solidFill>
                <a:schemeClr val="bg1"/>
              </a:solidFill>
            </a:endParaRPr>
          </a:p>
        </p:txBody>
      </p:sp>
      <p:pic>
        <p:nvPicPr>
          <p:cNvPr id="39" name="Picture 38">
            <a:extLst>
              <a:ext uri="{FF2B5EF4-FFF2-40B4-BE49-F238E27FC236}">
                <a16:creationId xmlns:a16="http://schemas.microsoft.com/office/drawing/2014/main" id="{3DD26168-7D4B-7B4E-3212-514A476BB67F}"/>
              </a:ext>
            </a:extLst>
          </p:cNvPr>
          <p:cNvPicPr>
            <a:picLocks noChangeAspect="1"/>
          </p:cNvPicPr>
          <p:nvPr/>
        </p:nvPicPr>
        <p:blipFill>
          <a:blip r:embed="rId11"/>
          <a:stretch>
            <a:fillRect/>
          </a:stretch>
        </p:blipFill>
        <p:spPr>
          <a:xfrm>
            <a:off x="9679213" y="3446290"/>
            <a:ext cx="3896563" cy="2962960"/>
          </a:xfrm>
          <a:prstGeom prst="rect">
            <a:avLst/>
          </a:prstGeom>
        </p:spPr>
      </p:pic>
      <p:sp>
        <p:nvSpPr>
          <p:cNvPr id="40" name="Rectangle: Rounded Corners 39">
            <a:extLst>
              <a:ext uri="{FF2B5EF4-FFF2-40B4-BE49-F238E27FC236}">
                <a16:creationId xmlns:a16="http://schemas.microsoft.com/office/drawing/2014/main" id="{1C80D6ED-B964-C1EB-A932-F7D44D419749}"/>
              </a:ext>
            </a:extLst>
          </p:cNvPr>
          <p:cNvSpPr/>
          <p:nvPr/>
        </p:nvSpPr>
        <p:spPr>
          <a:xfrm>
            <a:off x="9628521" y="2904694"/>
            <a:ext cx="5974989" cy="4570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20000"/>
              </a:lnSpc>
              <a:spcAft>
                <a:spcPts val="800"/>
              </a:spcAft>
            </a:pP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(2) Create JSON output folder: C:\_scratch\</a:t>
            </a:r>
          </a:p>
        </p:txBody>
      </p:sp>
      <p:sp>
        <p:nvSpPr>
          <p:cNvPr id="41" name="Rectangle: Rounded Corners 40">
            <a:extLst>
              <a:ext uri="{FF2B5EF4-FFF2-40B4-BE49-F238E27FC236}">
                <a16:creationId xmlns:a16="http://schemas.microsoft.com/office/drawing/2014/main" id="{01B40827-8954-530E-51FC-AADAF0EDB85D}"/>
              </a:ext>
            </a:extLst>
          </p:cNvPr>
          <p:cNvSpPr/>
          <p:nvPr/>
        </p:nvSpPr>
        <p:spPr>
          <a:xfrm>
            <a:off x="6680354" y="6409250"/>
            <a:ext cx="2463646" cy="8149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(3) Copy folder to C:\_scratch</a:t>
            </a:r>
          </a:p>
        </p:txBody>
      </p:sp>
      <p:sp>
        <p:nvSpPr>
          <p:cNvPr id="42" name="Rectangle 41">
            <a:extLst>
              <a:ext uri="{FF2B5EF4-FFF2-40B4-BE49-F238E27FC236}">
                <a16:creationId xmlns:a16="http://schemas.microsoft.com/office/drawing/2014/main" id="{05DC34BF-0663-F238-D060-2A21A4B9D6B6}"/>
              </a:ext>
            </a:extLst>
          </p:cNvPr>
          <p:cNvSpPr/>
          <p:nvPr/>
        </p:nvSpPr>
        <p:spPr>
          <a:xfrm>
            <a:off x="2835509" y="6346208"/>
            <a:ext cx="3329596" cy="941071"/>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4C65FFB5-FCA0-E521-34A2-D262E8A8FE05}"/>
              </a:ext>
            </a:extLst>
          </p:cNvPr>
          <p:cNvCxnSpPr>
            <a:cxnSpLocks/>
            <a:stCxn id="41" idx="3"/>
            <a:endCxn id="40" idx="1"/>
          </p:cNvCxnSpPr>
          <p:nvPr/>
        </p:nvCxnSpPr>
        <p:spPr>
          <a:xfrm flipV="1">
            <a:off x="9144000" y="3133196"/>
            <a:ext cx="484521" cy="3683547"/>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45" name="Connector: Elbow 44">
            <a:extLst>
              <a:ext uri="{FF2B5EF4-FFF2-40B4-BE49-F238E27FC236}">
                <a16:creationId xmlns:a16="http://schemas.microsoft.com/office/drawing/2014/main" id="{889C6BC0-9571-117A-F570-3067257164D3}"/>
              </a:ext>
            </a:extLst>
          </p:cNvPr>
          <p:cNvCxnSpPr>
            <a:cxnSpLocks/>
            <a:stCxn id="42" idx="3"/>
            <a:endCxn id="41" idx="1"/>
          </p:cNvCxnSpPr>
          <p:nvPr/>
        </p:nvCxnSpPr>
        <p:spPr>
          <a:xfrm flipV="1">
            <a:off x="6165105" y="6816743"/>
            <a:ext cx="515249" cy="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59" name="Rectangle: Rounded Corners 58">
            <a:extLst>
              <a:ext uri="{FF2B5EF4-FFF2-40B4-BE49-F238E27FC236}">
                <a16:creationId xmlns:a16="http://schemas.microsoft.com/office/drawing/2014/main" id="{F54E4E08-36C4-BE64-9E21-17F9FD6BCF63}"/>
              </a:ext>
            </a:extLst>
          </p:cNvPr>
          <p:cNvSpPr/>
          <p:nvPr/>
        </p:nvSpPr>
        <p:spPr>
          <a:xfrm>
            <a:off x="13681867" y="4352712"/>
            <a:ext cx="4234294"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(4) Empty folder for your JSON outputs; rename to today’s date </a:t>
            </a:r>
          </a:p>
        </p:txBody>
      </p:sp>
      <p:sp>
        <p:nvSpPr>
          <p:cNvPr id="60" name="Rectangle: Rounded Corners 59">
            <a:extLst>
              <a:ext uri="{FF2B5EF4-FFF2-40B4-BE49-F238E27FC236}">
                <a16:creationId xmlns:a16="http://schemas.microsoft.com/office/drawing/2014/main" id="{2A7F578B-CF33-5B4E-260D-2694707963DD}"/>
              </a:ext>
            </a:extLst>
          </p:cNvPr>
          <p:cNvSpPr/>
          <p:nvPr/>
        </p:nvSpPr>
        <p:spPr>
          <a:xfrm>
            <a:off x="13681867" y="5902343"/>
            <a:ext cx="4234294"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Complete set of JSON outputs</a:t>
            </a:r>
          </a:p>
          <a:p>
            <a:pPr algn="ctr">
              <a:lnSpc>
                <a:spcPct val="120000"/>
              </a:lnSpc>
              <a:spcAft>
                <a:spcPts val="800"/>
              </a:spcAft>
            </a:pP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For Power BI report</a:t>
            </a:r>
          </a:p>
        </p:txBody>
      </p:sp>
      <p:cxnSp>
        <p:nvCxnSpPr>
          <p:cNvPr id="64" name="Connector: Elbow 63">
            <a:extLst>
              <a:ext uri="{FF2B5EF4-FFF2-40B4-BE49-F238E27FC236}">
                <a16:creationId xmlns:a16="http://schemas.microsoft.com/office/drawing/2014/main" id="{E92352A8-AC1A-E714-35D3-E61DD6F4EF25}"/>
              </a:ext>
            </a:extLst>
          </p:cNvPr>
          <p:cNvCxnSpPr>
            <a:cxnSpLocks/>
            <a:stCxn id="60" idx="1"/>
          </p:cNvCxnSpPr>
          <p:nvPr/>
        </p:nvCxnSpPr>
        <p:spPr>
          <a:xfrm rot="10800000">
            <a:off x="12696901" y="5975011"/>
            <a:ext cx="984967" cy="384532"/>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68" name="Connector: Elbow 67">
            <a:extLst>
              <a:ext uri="{FF2B5EF4-FFF2-40B4-BE49-F238E27FC236}">
                <a16:creationId xmlns:a16="http://schemas.microsoft.com/office/drawing/2014/main" id="{8DEC056B-9E45-DF0D-3720-7451F2AC589A}"/>
              </a:ext>
            </a:extLst>
          </p:cNvPr>
          <p:cNvCxnSpPr>
            <a:cxnSpLocks/>
            <a:stCxn id="59" idx="1"/>
          </p:cNvCxnSpPr>
          <p:nvPr/>
        </p:nvCxnSpPr>
        <p:spPr>
          <a:xfrm rot="10800000" flipV="1">
            <a:off x="12780665" y="4809912"/>
            <a:ext cx="901203" cy="236738"/>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71" name="Graphic 70" descr="Teacher with solid fill">
            <a:extLst>
              <a:ext uri="{FF2B5EF4-FFF2-40B4-BE49-F238E27FC236}">
                <a16:creationId xmlns:a16="http://schemas.microsoft.com/office/drawing/2014/main" id="{89751B6D-31CA-3347-7765-4D491BD142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7126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7FEDE84-ECEA-7AA9-3560-735CCB65C9B1}"/>
              </a:ext>
            </a:extLst>
          </p:cNvPr>
          <p:cNvPicPr>
            <a:picLocks noChangeAspect="1"/>
          </p:cNvPicPr>
          <p:nvPr/>
        </p:nvPicPr>
        <p:blipFill rotWithShape="1">
          <a:blip r:embed="rId3"/>
          <a:srcRect l="2726" t="4343" b="439"/>
          <a:stretch/>
        </p:blipFill>
        <p:spPr>
          <a:xfrm>
            <a:off x="10602835" y="1358708"/>
            <a:ext cx="7083830" cy="6323382"/>
          </a:xfrm>
          <a:prstGeom prst="rect">
            <a:avLst/>
          </a:prstGeom>
        </p:spPr>
      </p:pic>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6117713"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(cont.): Use our    Sample Model</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505128"/>
            <a:ext cx="10464177" cy="946478"/>
          </a:xfrm>
          <a:prstGeom prst="rect">
            <a:avLst/>
          </a:prstGeom>
        </p:spPr>
        <p:txBody>
          <a:bodyPr wrap="square" lIns="0" tIns="0" rIns="0" bIns="0" rtlCol="0" anchor="t">
            <a:spAutoFit/>
          </a:bodyPr>
          <a:lstStyle/>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Based on Revit’s advanced sample model</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Errors / issues added to model to demonstrate report features</a:t>
            </a:r>
          </a:p>
        </p:txBody>
      </p:sp>
      <p:pic>
        <p:nvPicPr>
          <p:cNvPr id="3" name="Graphic 2" descr="Teacher with solid fill">
            <a:extLst>
              <a:ext uri="{FF2B5EF4-FFF2-40B4-BE49-F238E27FC236}">
                <a16:creationId xmlns:a16="http://schemas.microsoft.com/office/drawing/2014/main" id="{F0AC7ACF-E836-03E4-8ED2-92DA494EEB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5DABFF0-3332-4309-5AB4-FBAFE793C932}"/>
              </a:ext>
            </a:extLst>
          </p:cNvPr>
          <p:cNvSpPr txBox="1"/>
          <p:nvPr/>
        </p:nvSpPr>
        <p:spPr>
          <a:xfrm rot="21415319">
            <a:off x="6878230" y="75795"/>
            <a:ext cx="2511189" cy="584775"/>
          </a:xfrm>
          <a:prstGeom prst="rect">
            <a:avLst/>
          </a:prstGeom>
          <a:noFill/>
        </p:spPr>
        <p:txBody>
          <a:bodyPr wrap="square">
            <a:spAutoFit/>
          </a:bodyPr>
          <a:lstStyle/>
          <a:p>
            <a:r>
              <a:rPr lang="en-US" sz="3200" spc="74" dirty="0">
                <a:solidFill>
                  <a:schemeClr val="accent2"/>
                </a:solidFill>
                <a:latin typeface="Forte" panose="03060902040502070203" pitchFamily="66" charset="0"/>
              </a:rPr>
              <a:t>(messed up) </a:t>
            </a:r>
            <a:endParaRPr lang="en-US" sz="3200" dirty="0">
              <a:solidFill>
                <a:schemeClr val="accent2"/>
              </a:solidFill>
              <a:latin typeface="Forte" panose="03060902040502070203" pitchFamily="66" charset="0"/>
            </a:endParaRPr>
          </a:p>
        </p:txBody>
      </p:sp>
      <p:sp>
        <p:nvSpPr>
          <p:cNvPr id="7" name="TextBox 6">
            <a:extLst>
              <a:ext uri="{FF2B5EF4-FFF2-40B4-BE49-F238E27FC236}">
                <a16:creationId xmlns:a16="http://schemas.microsoft.com/office/drawing/2014/main" id="{DE36813A-0256-DBEC-56D6-5563690F0321}"/>
              </a:ext>
            </a:extLst>
          </p:cNvPr>
          <p:cNvSpPr txBox="1"/>
          <p:nvPr/>
        </p:nvSpPr>
        <p:spPr>
          <a:xfrm>
            <a:off x="7739598" y="532264"/>
            <a:ext cx="664393" cy="707886"/>
          </a:xfrm>
          <a:prstGeom prst="rect">
            <a:avLst/>
          </a:prstGeom>
          <a:noFill/>
        </p:spPr>
        <p:txBody>
          <a:bodyPr wrap="square">
            <a:spAutoFit/>
          </a:bodyPr>
          <a:lstStyle/>
          <a:p>
            <a:r>
              <a:rPr lang="en-US" sz="4000" spc="74" dirty="0">
                <a:solidFill>
                  <a:schemeClr val="accent2"/>
                </a:solidFill>
                <a:latin typeface="Forte" panose="03060902040502070203" pitchFamily="66" charset="0"/>
              </a:rPr>
              <a:t>^</a:t>
            </a:r>
            <a:endParaRPr lang="en-US" sz="4000" dirty="0">
              <a:solidFill>
                <a:schemeClr val="accent2"/>
              </a:solidFill>
              <a:latin typeface="Forte" panose="03060902040502070203" pitchFamily="66" charset="0"/>
            </a:endParaRPr>
          </a:p>
        </p:txBody>
      </p:sp>
      <p:pic>
        <p:nvPicPr>
          <p:cNvPr id="8" name="Picture 7">
            <a:extLst>
              <a:ext uri="{FF2B5EF4-FFF2-40B4-BE49-F238E27FC236}">
                <a16:creationId xmlns:a16="http://schemas.microsoft.com/office/drawing/2014/main" id="{6D15C7B6-D31A-34DF-1508-744B0C009D94}"/>
              </a:ext>
            </a:extLst>
          </p:cNvPr>
          <p:cNvPicPr>
            <a:picLocks noChangeAspect="1"/>
          </p:cNvPicPr>
          <p:nvPr/>
        </p:nvPicPr>
        <p:blipFill>
          <a:blip r:embed="rId7"/>
          <a:stretch>
            <a:fillRect/>
          </a:stretch>
        </p:blipFill>
        <p:spPr>
          <a:xfrm>
            <a:off x="2641728" y="6812990"/>
            <a:ext cx="2876439" cy="2147741"/>
          </a:xfrm>
          <a:prstGeom prst="rect">
            <a:avLst/>
          </a:prstGeom>
        </p:spPr>
      </p:pic>
      <p:pic>
        <p:nvPicPr>
          <p:cNvPr id="9" name="Picture 8">
            <a:extLst>
              <a:ext uri="{FF2B5EF4-FFF2-40B4-BE49-F238E27FC236}">
                <a16:creationId xmlns:a16="http://schemas.microsoft.com/office/drawing/2014/main" id="{B4C7D14C-6DA3-4021-5716-42B0F7CFAC54}"/>
              </a:ext>
            </a:extLst>
          </p:cNvPr>
          <p:cNvPicPr>
            <a:picLocks noChangeAspect="1"/>
          </p:cNvPicPr>
          <p:nvPr/>
        </p:nvPicPr>
        <p:blipFill rotWithShape="1">
          <a:blip r:embed="rId8"/>
          <a:srcRect l="14765" t="30451" r="19111"/>
          <a:stretch/>
        </p:blipFill>
        <p:spPr>
          <a:xfrm>
            <a:off x="823658" y="2822334"/>
            <a:ext cx="4027548" cy="3840466"/>
          </a:xfrm>
          <a:prstGeom prst="rect">
            <a:avLst/>
          </a:prstGeom>
        </p:spPr>
      </p:pic>
      <p:sp>
        <p:nvSpPr>
          <p:cNvPr id="10" name="Rectangle 9">
            <a:extLst>
              <a:ext uri="{FF2B5EF4-FFF2-40B4-BE49-F238E27FC236}">
                <a16:creationId xmlns:a16="http://schemas.microsoft.com/office/drawing/2014/main" id="{BE914751-4774-964E-9AC0-0C6FC40FA41A}"/>
              </a:ext>
            </a:extLst>
          </p:cNvPr>
          <p:cNvSpPr/>
          <p:nvPr/>
        </p:nvSpPr>
        <p:spPr>
          <a:xfrm>
            <a:off x="1521610" y="5512952"/>
            <a:ext cx="3329596" cy="1083012"/>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5E6C5AAE-FF14-FA87-8EF4-B02CAE88441D}"/>
              </a:ext>
            </a:extLst>
          </p:cNvPr>
          <p:cNvCxnSpPr>
            <a:cxnSpLocks/>
            <a:endCxn id="8" idx="1"/>
          </p:cNvCxnSpPr>
          <p:nvPr/>
        </p:nvCxnSpPr>
        <p:spPr>
          <a:xfrm rot="16200000" flipH="1">
            <a:off x="1578713" y="6823846"/>
            <a:ext cx="1284550" cy="841480"/>
          </a:xfrm>
          <a:prstGeom prst="bentConnector2">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33" name="Rectangle 32">
            <a:extLst>
              <a:ext uri="{FF2B5EF4-FFF2-40B4-BE49-F238E27FC236}">
                <a16:creationId xmlns:a16="http://schemas.microsoft.com/office/drawing/2014/main" id="{A639B407-8ACD-7AC5-2FC4-E8769AE0A9E2}"/>
              </a:ext>
            </a:extLst>
          </p:cNvPr>
          <p:cNvSpPr/>
          <p:nvPr/>
        </p:nvSpPr>
        <p:spPr>
          <a:xfrm>
            <a:off x="2641728" y="8412434"/>
            <a:ext cx="2876439" cy="54829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B0E81EB8-7FE6-357E-0E76-398E6517D225}"/>
              </a:ext>
            </a:extLst>
          </p:cNvPr>
          <p:cNvCxnSpPr>
            <a:cxnSpLocks/>
            <a:stCxn id="33" idx="3"/>
            <a:endCxn id="57" idx="2"/>
          </p:cNvCxnSpPr>
          <p:nvPr/>
        </p:nvCxnSpPr>
        <p:spPr>
          <a:xfrm flipV="1">
            <a:off x="5518167" y="8213270"/>
            <a:ext cx="8954652" cy="473313"/>
          </a:xfrm>
          <a:prstGeom prst="bentConnector2">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41" name="Picture 40">
            <a:extLst>
              <a:ext uri="{FF2B5EF4-FFF2-40B4-BE49-F238E27FC236}">
                <a16:creationId xmlns:a16="http://schemas.microsoft.com/office/drawing/2014/main" id="{E61597A9-3292-87ED-C6B8-17A6CB5ADD2A}"/>
              </a:ext>
            </a:extLst>
          </p:cNvPr>
          <p:cNvPicPr>
            <a:picLocks noChangeAspect="1"/>
          </p:cNvPicPr>
          <p:nvPr/>
        </p:nvPicPr>
        <p:blipFill rotWithShape="1">
          <a:blip r:embed="rId9"/>
          <a:srcRect t="2193" r="22464" b="41794"/>
          <a:stretch/>
        </p:blipFill>
        <p:spPr>
          <a:xfrm>
            <a:off x="5595523" y="3145173"/>
            <a:ext cx="4171638" cy="2071896"/>
          </a:xfrm>
          <a:prstGeom prst="rect">
            <a:avLst/>
          </a:prstGeom>
        </p:spPr>
      </p:pic>
      <p:cxnSp>
        <p:nvCxnSpPr>
          <p:cNvPr id="42" name="Straight Arrow Connector 41">
            <a:extLst>
              <a:ext uri="{FF2B5EF4-FFF2-40B4-BE49-F238E27FC236}">
                <a16:creationId xmlns:a16="http://schemas.microsoft.com/office/drawing/2014/main" id="{EBCB6489-12AF-2753-EBB8-FB1EF82FD7EA}"/>
              </a:ext>
            </a:extLst>
          </p:cNvPr>
          <p:cNvCxnSpPr>
            <a:cxnSpLocks/>
            <a:stCxn id="44" idx="3"/>
            <a:endCxn id="41" idx="1"/>
          </p:cNvCxnSpPr>
          <p:nvPr/>
        </p:nvCxnSpPr>
        <p:spPr>
          <a:xfrm flipV="1">
            <a:off x="4807191" y="4181121"/>
            <a:ext cx="788332" cy="1"/>
          </a:xfrm>
          <a:prstGeom prst="straightConnector1">
            <a:avLst/>
          </a:prstGeom>
          <a:ln w="381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44" name="Rectangle 43">
            <a:extLst>
              <a:ext uri="{FF2B5EF4-FFF2-40B4-BE49-F238E27FC236}">
                <a16:creationId xmlns:a16="http://schemas.microsoft.com/office/drawing/2014/main" id="{3E374234-3274-7A1C-090B-E17B7A4CBCF6}"/>
              </a:ext>
            </a:extLst>
          </p:cNvPr>
          <p:cNvSpPr/>
          <p:nvPr/>
        </p:nvSpPr>
        <p:spPr>
          <a:xfrm>
            <a:off x="1477595" y="3698152"/>
            <a:ext cx="3329596" cy="965939"/>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1C44F55-7563-C66D-484A-EEB3F2385B3C}"/>
              </a:ext>
            </a:extLst>
          </p:cNvPr>
          <p:cNvSpPr/>
          <p:nvPr/>
        </p:nvSpPr>
        <p:spPr>
          <a:xfrm>
            <a:off x="12860577" y="7682090"/>
            <a:ext cx="3224483" cy="53118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dirty="0" err="1">
                <a:solidFill>
                  <a:schemeClr val="bg1"/>
                </a:solidFill>
                <a:latin typeface="Century Gothic" panose="020B0502020202020204" pitchFamily="34" charset="0"/>
                <a:ea typeface="Calibri" panose="020F0502020204030204" pitchFamily="34" charset="0"/>
                <a:cs typeface="Times New Roman" panose="02020603050405020304" pitchFamily="18" charset="0"/>
              </a:rPr>
              <a:t>Central_With</a:t>
            </a: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 issues_V3.rvt</a:t>
            </a:r>
          </a:p>
        </p:txBody>
      </p:sp>
      <p:sp>
        <p:nvSpPr>
          <p:cNvPr id="62" name="Arrow: Pentagon 61">
            <a:hlinkClick r:id="rId10" action="ppaction://hlinksldjump" highlightClick="1"/>
            <a:extLst>
              <a:ext uri="{FF2B5EF4-FFF2-40B4-BE49-F238E27FC236}">
                <a16:creationId xmlns:a16="http://schemas.microsoft.com/office/drawing/2014/main" id="{9F063C6A-B3EF-384C-C982-9C98CD84C117}"/>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63" name="Arrow: Pentagon 62">
            <a:hlinkClick r:id="rId11" action="ppaction://hlinksldjump" highlightClick="1"/>
            <a:extLst>
              <a:ext uri="{FF2B5EF4-FFF2-40B4-BE49-F238E27FC236}">
                <a16:creationId xmlns:a16="http://schemas.microsoft.com/office/drawing/2014/main" id="{3D9E1156-E342-32D4-EE13-7792160EF17C}"/>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64" name="Arrow: Pentagon 63">
            <a:hlinkClick r:id="rId12" action="ppaction://hlinksldjump" highlightClick="1"/>
            <a:extLst>
              <a:ext uri="{FF2B5EF4-FFF2-40B4-BE49-F238E27FC236}">
                <a16:creationId xmlns:a16="http://schemas.microsoft.com/office/drawing/2014/main" id="{05ECCBAE-F0AA-D9E3-4E58-BE8806DD5000}"/>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5" name="Arrow: Pentagon 64">
            <a:hlinkClick r:id="rId13" action="ppaction://hlinksldjump" highlightClick="1"/>
            <a:extLst>
              <a:ext uri="{FF2B5EF4-FFF2-40B4-BE49-F238E27FC236}">
                <a16:creationId xmlns:a16="http://schemas.microsoft.com/office/drawing/2014/main" id="{B63E8595-2B5A-DFC7-FDA5-15D0FF6127F5}"/>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66" name="Arrow: Pentagon 65">
            <a:hlinkClick r:id="rId14" action="ppaction://hlinksldjump" highlightClick="1"/>
            <a:extLst>
              <a:ext uri="{FF2B5EF4-FFF2-40B4-BE49-F238E27FC236}">
                <a16:creationId xmlns:a16="http://schemas.microsoft.com/office/drawing/2014/main" id="{FC8CC170-EC9A-37AA-B325-4993D4F46DF2}"/>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7" name="Arrow: Pentagon 66">
            <a:hlinkClick r:id="rId15" action="ppaction://hlinksldjump" highlightClick="1"/>
            <a:extLst>
              <a:ext uri="{FF2B5EF4-FFF2-40B4-BE49-F238E27FC236}">
                <a16:creationId xmlns:a16="http://schemas.microsoft.com/office/drawing/2014/main" id="{5EF24D62-935A-F86C-4643-A93CE476E880}"/>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81407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3302000"/>
            <a:ext cx="7903488"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Steps 1+2:</a:t>
            </a:r>
          </a:p>
          <a:p>
            <a:r>
              <a:rPr lang="en-US" sz="6600" b="1" dirty="0">
                <a:solidFill>
                  <a:schemeClr val="tx2"/>
                </a:solidFill>
                <a:latin typeface="Century Gothic" panose="020B0502020202020204" pitchFamily="34" charset="0"/>
              </a:rPr>
              <a:t>DYNAMO SCRIPTS</a:t>
            </a:r>
          </a:p>
        </p:txBody>
      </p:sp>
      <p:sp>
        <p:nvSpPr>
          <p:cNvPr id="2" name="Arrow: Pentagon 1">
            <a:hlinkClick r:id="rId3" action="ppaction://hlinksldjump" highlightClick="1"/>
            <a:extLst>
              <a:ext uri="{FF2B5EF4-FFF2-40B4-BE49-F238E27FC236}">
                <a16:creationId xmlns:a16="http://schemas.microsoft.com/office/drawing/2014/main" id="{02D76082-EBDB-0985-517A-797B1DC1BFA7}"/>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70EAD097-5CEB-E28B-4D81-8EA5B5C4920D}"/>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E50267B9-0CA8-C75E-95D6-F89E03D3870B}"/>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5D60A80D-8665-FA38-B0D3-EB61F617E7A8}"/>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759657E0-8114-F3F0-20BC-3D7BC8BF4989}"/>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31399C30-58FA-F469-404A-2C492D3439EE}"/>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1156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computer screen&#10;&#10;Description automatically generated with low confidence">
            <a:extLst>
              <a:ext uri="{FF2B5EF4-FFF2-40B4-BE49-F238E27FC236}">
                <a16:creationId xmlns:a16="http://schemas.microsoft.com/office/drawing/2014/main" id="{412B13FC-5AC9-FEA8-70CB-8B566FC61D16}"/>
              </a:ext>
            </a:extLst>
          </p:cNvPr>
          <p:cNvPicPr>
            <a:picLocks noChangeAspect="1"/>
          </p:cNvPicPr>
          <p:nvPr/>
        </p:nvPicPr>
        <p:blipFill rotWithShape="1">
          <a:blip r:embed="rId3">
            <a:extLst>
              <a:ext uri="{28A0092B-C50C-407E-A947-70E740481C1C}">
                <a14:useLocalDpi xmlns:a14="http://schemas.microsoft.com/office/drawing/2010/main" val="0"/>
              </a:ext>
            </a:extLst>
          </a:blip>
          <a:srcRect l="10296" t="17635" r="52974" b="52099"/>
          <a:stretch/>
        </p:blipFill>
        <p:spPr>
          <a:xfrm>
            <a:off x="9936445" y="4343768"/>
            <a:ext cx="8252400" cy="4629350"/>
          </a:xfrm>
          <a:prstGeom prst="rect">
            <a:avLst/>
          </a:prstGeom>
        </p:spPr>
      </p:pic>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1: Update Dynamo Scripts </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8088406" cy="3027047"/>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Each Dynamo Script exports multiple JSON files, but users need to update each w/ desired output path</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First open Revit model</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Open Dynamo (Manage &gt; Dynamo)</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Finally, load Dynamo script</a:t>
            </a:r>
          </a:p>
        </p:txBody>
      </p:sp>
      <p:sp>
        <p:nvSpPr>
          <p:cNvPr id="8" name="Arrow: Pentagon 7">
            <a:hlinkClick r:id="rId5" action="ppaction://hlinksldjump" highlightClick="1"/>
            <a:extLst>
              <a:ext uri="{FF2B5EF4-FFF2-40B4-BE49-F238E27FC236}">
                <a16:creationId xmlns:a16="http://schemas.microsoft.com/office/drawing/2014/main" id="{EF9ACDAE-8787-29A5-2302-68D1F125CDAE}"/>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9" name="Arrow: Pentagon 8">
            <a:hlinkClick r:id="rId6" action="ppaction://hlinksldjump" highlightClick="1"/>
            <a:extLst>
              <a:ext uri="{FF2B5EF4-FFF2-40B4-BE49-F238E27FC236}">
                <a16:creationId xmlns:a16="http://schemas.microsoft.com/office/drawing/2014/main" id="{6A250488-74DF-D736-6D4F-1258237213B1}"/>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0" name="Arrow: Pentagon 9">
            <a:hlinkClick r:id="rId7" action="ppaction://hlinksldjump" highlightClick="1"/>
            <a:extLst>
              <a:ext uri="{FF2B5EF4-FFF2-40B4-BE49-F238E27FC236}">
                <a16:creationId xmlns:a16="http://schemas.microsoft.com/office/drawing/2014/main" id="{6BB139D8-EB21-A497-E2FB-9D235ED174BB}"/>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2" name="Arrow: Pentagon 11">
            <a:hlinkClick r:id="rId8" action="ppaction://hlinksldjump" highlightClick="1"/>
            <a:extLst>
              <a:ext uri="{FF2B5EF4-FFF2-40B4-BE49-F238E27FC236}">
                <a16:creationId xmlns:a16="http://schemas.microsoft.com/office/drawing/2014/main" id="{6F7255E1-91A4-DEFB-CA7C-4D50B1B69AEE}"/>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4" name="Arrow: Pentagon 13">
            <a:hlinkClick r:id="rId9" action="ppaction://hlinksldjump" highlightClick="1"/>
            <a:extLst>
              <a:ext uri="{FF2B5EF4-FFF2-40B4-BE49-F238E27FC236}">
                <a16:creationId xmlns:a16="http://schemas.microsoft.com/office/drawing/2014/main" id="{11A1ED55-7C44-2A44-F1F0-CF3F63525216}"/>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0" name="Arrow: Pentagon 19">
            <a:hlinkClick r:id="rId10" action="ppaction://hlinksldjump" highlightClick="1"/>
            <a:extLst>
              <a:ext uri="{FF2B5EF4-FFF2-40B4-BE49-F238E27FC236}">
                <a16:creationId xmlns:a16="http://schemas.microsoft.com/office/drawing/2014/main" id="{2F018693-4BDD-3B79-7238-A89C8B38435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912AC281-629E-6677-FF91-D88BA29A627F}"/>
              </a:ext>
            </a:extLst>
          </p:cNvPr>
          <p:cNvSpPr txBox="1"/>
          <p:nvPr/>
        </p:nvSpPr>
        <p:spPr>
          <a:xfrm>
            <a:off x="10791864" y="3044246"/>
            <a:ext cx="6166054"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5 Dynamo Scripts are located within Repo:</a:t>
            </a:r>
            <a:b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…\DBWA Demonstration Files\Dynamo Scripts</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5" name="Right Brace 4">
            <a:extLst>
              <a:ext uri="{FF2B5EF4-FFF2-40B4-BE49-F238E27FC236}">
                <a16:creationId xmlns:a16="http://schemas.microsoft.com/office/drawing/2014/main" id="{57DAFDE4-CD8E-63C8-7CFA-B56A883E56F8}"/>
              </a:ext>
            </a:extLst>
          </p:cNvPr>
          <p:cNvSpPr/>
          <p:nvPr/>
        </p:nvSpPr>
        <p:spPr>
          <a:xfrm>
            <a:off x="9213919" y="2137724"/>
            <a:ext cx="481631" cy="1067562"/>
          </a:xfrm>
          <a:prstGeom prst="rightBrace">
            <a:avLst>
              <a:gd name="adj1" fmla="val 15398"/>
              <a:gd name="adj2" fmla="val 5000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91525C97-0238-155F-EDAF-362337892F05}"/>
              </a:ext>
            </a:extLst>
          </p:cNvPr>
          <p:cNvPicPr>
            <a:picLocks noChangeAspect="1"/>
          </p:cNvPicPr>
          <p:nvPr/>
        </p:nvPicPr>
        <p:blipFill rotWithShape="1">
          <a:blip r:embed="rId11"/>
          <a:srcRect t="2193" r="22464" b="41794"/>
          <a:stretch/>
        </p:blipFill>
        <p:spPr>
          <a:xfrm>
            <a:off x="12163419" y="918896"/>
            <a:ext cx="4171638" cy="2071896"/>
          </a:xfrm>
          <a:prstGeom prst="rect">
            <a:avLst/>
          </a:prstGeom>
        </p:spPr>
      </p:pic>
      <p:sp>
        <p:nvSpPr>
          <p:cNvPr id="53" name="Rectangle 52">
            <a:extLst>
              <a:ext uri="{FF2B5EF4-FFF2-40B4-BE49-F238E27FC236}">
                <a16:creationId xmlns:a16="http://schemas.microsoft.com/office/drawing/2014/main" id="{3E388BA1-8084-0DB1-7CD0-949F7F74B905}"/>
              </a:ext>
            </a:extLst>
          </p:cNvPr>
          <p:cNvSpPr/>
          <p:nvPr/>
        </p:nvSpPr>
        <p:spPr>
          <a:xfrm>
            <a:off x="9936445" y="5981990"/>
            <a:ext cx="2226974" cy="807261"/>
          </a:xfrm>
          <a:prstGeom prst="rect">
            <a:avLst/>
          </a:prstGeom>
          <a:solidFill>
            <a:schemeClr val="accent5">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B7562A5-A5C0-09D9-2D81-C2A4B9F7456A}"/>
              </a:ext>
            </a:extLst>
          </p:cNvPr>
          <p:cNvCxnSpPr>
            <a:cxnSpLocks/>
            <a:stCxn id="5" idx="1"/>
            <a:endCxn id="44" idx="1"/>
          </p:cNvCxnSpPr>
          <p:nvPr/>
        </p:nvCxnSpPr>
        <p:spPr>
          <a:xfrm rot="10800000" flipH="1">
            <a:off x="9695549" y="1954845"/>
            <a:ext cx="2467869" cy="716661"/>
          </a:xfrm>
          <a:prstGeom prst="bentConnector3">
            <a:avLst>
              <a:gd name="adj1" fmla="val 46457"/>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57" name="Right Brace 56">
            <a:extLst>
              <a:ext uri="{FF2B5EF4-FFF2-40B4-BE49-F238E27FC236}">
                <a16:creationId xmlns:a16="http://schemas.microsoft.com/office/drawing/2014/main" id="{8E213802-5E71-5209-A69B-FA03A9F948AC}"/>
              </a:ext>
            </a:extLst>
          </p:cNvPr>
          <p:cNvSpPr/>
          <p:nvPr/>
        </p:nvSpPr>
        <p:spPr>
          <a:xfrm>
            <a:off x="9206720" y="5566363"/>
            <a:ext cx="366161" cy="1656153"/>
          </a:xfrm>
          <a:prstGeom prst="rightBrace">
            <a:avLst>
              <a:gd name="adj1" fmla="val 43992"/>
              <a:gd name="adj2" fmla="val 50000"/>
            </a:avLst>
          </a:prstGeom>
          <a:ln w="38100">
            <a:solidFill>
              <a:schemeClr val="accent5"/>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4226B33-9970-8889-5D20-9A6A5A9497D0}"/>
              </a:ext>
            </a:extLst>
          </p:cNvPr>
          <p:cNvSpPr txBox="1"/>
          <p:nvPr/>
        </p:nvSpPr>
        <p:spPr>
          <a:xfrm>
            <a:off x="940123" y="5566363"/>
            <a:ext cx="8088406" cy="2776722"/>
          </a:xfrm>
          <a:prstGeom prst="rect">
            <a:avLst/>
          </a:prstGeom>
        </p:spPr>
        <p:txBody>
          <a:bodyPr wrap="square" lIns="0" tIns="0" rIns="0" bIns="0" rtlCol="0" anchor="t">
            <a:spAutoFit/>
          </a:bodyPr>
          <a:lstStyle/>
          <a:p>
            <a:pPr marL="342900" marR="0" indent="-342900">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For each Dynamo find </a:t>
            </a:r>
            <a:r>
              <a:rPr lang="en-GB" sz="24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pink-</a:t>
            </a:r>
            <a:r>
              <a:rPr lang="en-GB" sz="2400" b="1" dirty="0" err="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colored</a:t>
            </a:r>
            <a:r>
              <a:rPr lang="en-GB" sz="24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Groups</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update the following nodes to your need:</a:t>
            </a:r>
          </a:p>
          <a:p>
            <a:pPr marL="800100" lvl="1" indent="-342900">
              <a:lnSpc>
                <a:spcPct val="120000"/>
              </a:lnSpc>
              <a:spcAft>
                <a:spcPts val="800"/>
              </a:spcAft>
              <a:buFont typeface="Arial" panose="020B0604020202020204" pitchFamily="34" charset="0"/>
              <a:buChar char="•"/>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Directory Path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(required)</a:t>
            </a: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where the JSON files should go</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 Step 0 of Demo, we chose this to be:</a:t>
            </a:r>
          </a:p>
          <a:p>
            <a:pPr marL="1257300" lvl="2" indent="-342900">
              <a:lnSpc>
                <a:spcPct val="120000"/>
              </a:lnSpc>
              <a:spcAft>
                <a:spcPts val="800"/>
              </a:spcAft>
              <a:buFont typeface="Arial" panose="020B0604020202020204" pitchFamily="34" charset="0"/>
              <a:buChar char="•"/>
            </a:pPr>
            <a:r>
              <a:rPr lang="en-GB"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C:\scratch\AA12345\20230608</a:t>
            </a:r>
          </a:p>
        </p:txBody>
      </p:sp>
    </p:spTree>
    <p:extLst>
      <p:ext uri="{BB962C8B-B14F-4D97-AF65-F5344CB8AC3E}">
        <p14:creationId xmlns:p14="http://schemas.microsoft.com/office/powerpoint/2010/main" val="53562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1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Interpreting the Dynamo maps</a:t>
            </a:r>
          </a:p>
        </p:txBody>
      </p:sp>
      <p:sp>
        <p:nvSpPr>
          <p:cNvPr id="2" name="TextBox 1">
            <a:extLst>
              <a:ext uri="{FF2B5EF4-FFF2-40B4-BE49-F238E27FC236}">
                <a16:creationId xmlns:a16="http://schemas.microsoft.com/office/drawing/2014/main" id="{FD5D4D84-0B43-E356-E290-F7F18B7C4C70}"/>
              </a:ext>
            </a:extLst>
          </p:cNvPr>
          <p:cNvSpPr txBox="1"/>
          <p:nvPr/>
        </p:nvSpPr>
        <p:spPr>
          <a:xfrm>
            <a:off x="958634" y="1570662"/>
            <a:ext cx="7126940" cy="357283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Explanation</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All scripts generally follow same structure</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Get data -&gt; ETL -&gt; export as dictionary</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Groups are color-coded</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Lines dashed if not contributing to outputs</a:t>
            </a:r>
          </a:p>
          <a:p>
            <a:pPr marL="342900"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We will walk through one file in depth to show you primary components</a:t>
            </a:r>
          </a:p>
        </p:txBody>
      </p:sp>
      <p:graphicFrame>
        <p:nvGraphicFramePr>
          <p:cNvPr id="3" name="Table 2">
            <a:extLst>
              <a:ext uri="{FF2B5EF4-FFF2-40B4-BE49-F238E27FC236}">
                <a16:creationId xmlns:a16="http://schemas.microsoft.com/office/drawing/2014/main" id="{2A03ED48-8CDF-96BA-F1C2-2C9E8CE35CEE}"/>
              </a:ext>
            </a:extLst>
          </p:cNvPr>
          <p:cNvGraphicFramePr>
            <a:graphicFrameLocks noGrp="1"/>
          </p:cNvGraphicFramePr>
          <p:nvPr>
            <p:extLst>
              <p:ext uri="{D42A27DB-BD31-4B8C-83A1-F6EECF244321}">
                <p14:modId xmlns:p14="http://schemas.microsoft.com/office/powerpoint/2010/main" val="962178631"/>
              </p:ext>
            </p:extLst>
          </p:nvPr>
        </p:nvGraphicFramePr>
        <p:xfrm>
          <a:off x="9888190" y="1570661"/>
          <a:ext cx="7833304" cy="4746764"/>
        </p:xfrm>
        <a:graphic>
          <a:graphicData uri="http://schemas.openxmlformats.org/drawingml/2006/table">
            <a:tbl>
              <a:tblPr firstRow="1">
                <a:tableStyleId>{616DA210-FB5B-4158-B5E0-FEB733F419BA}</a:tableStyleId>
              </a:tblPr>
              <a:tblGrid>
                <a:gridCol w="1954891">
                  <a:extLst>
                    <a:ext uri="{9D8B030D-6E8A-4147-A177-3AD203B41FA5}">
                      <a16:colId xmlns:a16="http://schemas.microsoft.com/office/drawing/2014/main" val="3922997880"/>
                    </a:ext>
                  </a:extLst>
                </a:gridCol>
                <a:gridCol w="5878413">
                  <a:extLst>
                    <a:ext uri="{9D8B030D-6E8A-4147-A177-3AD203B41FA5}">
                      <a16:colId xmlns:a16="http://schemas.microsoft.com/office/drawing/2014/main" val="3104019299"/>
                    </a:ext>
                  </a:extLst>
                </a:gridCol>
              </a:tblGrid>
              <a:tr h="533168">
                <a:tc>
                  <a:txBody>
                    <a:bodyPr/>
                    <a:lstStyle/>
                    <a:p>
                      <a:pPr algn="ctr" fontAlgn="b"/>
                      <a:r>
                        <a:rPr lang="en-US" sz="2000" b="1" i="0" u="none" strike="noStrike">
                          <a:solidFill>
                            <a:srgbClr val="000000"/>
                          </a:solidFill>
                          <a:effectLst/>
                          <a:latin typeface="Century Gothic" panose="020B0502020202020204" pitchFamily="34" charset="0"/>
                        </a:rPr>
                        <a:t>Group Color</a:t>
                      </a:r>
                    </a:p>
                  </a:txBody>
                  <a:tcPr marL="6815" marR="6815" marT="6815" marB="0" anchor="ctr"/>
                </a:tc>
                <a:tc>
                  <a:txBody>
                    <a:bodyPr/>
                    <a:lstStyle/>
                    <a:p>
                      <a:pPr marL="91440" algn="l" fontAlgn="b"/>
                      <a:r>
                        <a:rPr lang="en-US" sz="2000" b="1" i="0" u="none" strike="noStrike" dirty="0">
                          <a:solidFill>
                            <a:srgbClr val="000000"/>
                          </a:solidFill>
                          <a:effectLst/>
                          <a:latin typeface="Century Gothic" panose="020B0502020202020204" pitchFamily="34" charset="0"/>
                        </a:rPr>
                        <a:t>Description</a:t>
                      </a:r>
                    </a:p>
                  </a:txBody>
                  <a:tcPr marL="6815" marR="6815" marT="6815" marB="0" anchor="ctr"/>
                </a:tc>
                <a:extLst>
                  <a:ext uri="{0D108BD9-81ED-4DB2-BD59-A6C34878D82A}">
                    <a16:rowId xmlns:a16="http://schemas.microsoft.com/office/drawing/2014/main" val="1433170609"/>
                  </a:ext>
                </a:extLst>
              </a:tr>
              <a:tr h="702266">
                <a:tc>
                  <a:txBody>
                    <a:bodyPr/>
                    <a:lstStyle/>
                    <a:p>
                      <a:pPr algn="ctr" fontAlgn="b"/>
                      <a:r>
                        <a:rPr lang="en-US" sz="1800" b="1" u="none" strike="noStrike">
                          <a:effectLst/>
                          <a:latin typeface="Century Gothic" panose="020B0502020202020204" pitchFamily="34" charset="0"/>
                        </a:rPr>
                        <a:t>Orange</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Primary data extraction steps; sets scope of extracted data</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547780039"/>
                  </a:ext>
                </a:extLst>
              </a:tr>
              <a:tr h="702266">
                <a:tc>
                  <a:txBody>
                    <a:bodyPr/>
                    <a:lstStyle/>
                    <a:p>
                      <a:pPr algn="ctr" fontAlgn="b"/>
                      <a:r>
                        <a:rPr lang="en-US" sz="1800" b="1" u="none" strike="noStrike">
                          <a:effectLst/>
                          <a:latin typeface="Century Gothic" panose="020B0502020202020204" pitchFamily="34" charset="0"/>
                        </a:rPr>
                        <a:t>Grey</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Includes data transformations, e.g. filtering, sorting, reshaping,</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3454301245"/>
                  </a:ext>
                </a:extLst>
              </a:tr>
              <a:tr h="702266">
                <a:tc>
                  <a:txBody>
                    <a:bodyPr/>
                    <a:lstStyle/>
                    <a:p>
                      <a:pPr algn="ctr" fontAlgn="b"/>
                      <a:r>
                        <a:rPr lang="en-US" sz="1800" b="1" u="none" strike="noStrike" dirty="0">
                          <a:effectLst/>
                          <a:latin typeface="Century Gothic" panose="020B0502020202020204" pitchFamily="34" charset="0"/>
                        </a:rPr>
                        <a:t>Pink</a:t>
                      </a:r>
                      <a:endParaRPr lang="en-US" sz="1800" b="1" i="0" u="none" strike="noStrike" dirty="0">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User input is required; typically for choosing file path for output</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444012092"/>
                  </a:ext>
                </a:extLst>
              </a:tr>
              <a:tr h="702266">
                <a:tc>
                  <a:txBody>
                    <a:bodyPr/>
                    <a:lstStyle/>
                    <a:p>
                      <a:pPr algn="ctr" fontAlgn="b"/>
                      <a:r>
                        <a:rPr lang="en-US" sz="1800" b="1" u="none" strike="noStrike">
                          <a:effectLst/>
                          <a:latin typeface="Century Gothic" panose="020B0502020202020204" pitchFamily="34" charset="0"/>
                        </a:rPr>
                        <a:t>Green</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Output is created; typically a JSON output from a dictionary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350519933"/>
                  </a:ext>
                </a:extLst>
              </a:tr>
              <a:tr h="702266">
                <a:tc>
                  <a:txBody>
                    <a:bodyPr/>
                    <a:lstStyle/>
                    <a:p>
                      <a:pPr algn="ctr" fontAlgn="b"/>
                      <a:r>
                        <a:rPr lang="en-US" sz="1800" b="1" u="none" strike="noStrike">
                          <a:effectLst/>
                          <a:latin typeface="Century Gothic" panose="020B0502020202020204" pitchFamily="34" charset="0"/>
                        </a:rPr>
                        <a:t>Blue</a:t>
                      </a:r>
                      <a:endParaRPr lang="en-US" sz="1800" b="1" i="0" u="none" strike="noStrike">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Summary level counts are created </a:t>
                      </a:r>
                      <a:br>
                        <a:rPr lang="en-US" sz="2000" b="0" u="none" strike="noStrike" dirty="0">
                          <a:effectLst/>
                          <a:latin typeface="Century Gothic" panose="020B0502020202020204" pitchFamily="34" charset="0"/>
                        </a:rPr>
                      </a:br>
                      <a:r>
                        <a:rPr lang="en-US" sz="2000" b="0" u="none" strike="noStrike" dirty="0">
                          <a:effectLst/>
                          <a:latin typeface="Century Gothic" panose="020B0502020202020204" pitchFamily="34" charset="0"/>
                        </a:rPr>
                        <a:t>(for auditing purposes only)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721442325"/>
                  </a:ext>
                </a:extLst>
              </a:tr>
              <a:tr h="702266">
                <a:tc>
                  <a:txBody>
                    <a:bodyPr/>
                    <a:lstStyle/>
                    <a:p>
                      <a:pPr algn="ctr" fontAlgn="b"/>
                      <a:r>
                        <a:rPr lang="en-US" sz="1800" b="1" u="none" strike="noStrike" dirty="0">
                          <a:effectLst/>
                          <a:latin typeface="Century Gothic" panose="020B0502020202020204" pitchFamily="34" charset="0"/>
                        </a:rPr>
                        <a:t>Purple</a:t>
                      </a:r>
                      <a:endParaRPr lang="en-US" sz="1800" b="1" i="0" u="none" strike="noStrike" dirty="0">
                        <a:solidFill>
                          <a:srgbClr val="000000"/>
                        </a:solidFill>
                        <a:effectLst/>
                        <a:latin typeface="Century Gothic" panose="020B0502020202020204" pitchFamily="34" charset="0"/>
                      </a:endParaRPr>
                    </a:p>
                  </a:txBody>
                  <a:tcPr marL="6815" marR="6815" marT="6815" marB="0" anchor="ctr"/>
                </a:tc>
                <a:tc>
                  <a:txBody>
                    <a:bodyPr/>
                    <a:lstStyle/>
                    <a:p>
                      <a:pPr marL="91440" algn="l" fontAlgn="b"/>
                      <a:r>
                        <a:rPr lang="en-US" sz="2000" b="0" u="none" strike="noStrike" dirty="0">
                          <a:effectLst/>
                          <a:latin typeface="Century Gothic" panose="020B0502020202020204" pitchFamily="34" charset="0"/>
                        </a:rPr>
                        <a:t>Indicates a watch step </a:t>
                      </a:r>
                      <a:br>
                        <a:rPr lang="en-US" sz="2000" b="0" u="none" strike="noStrike" dirty="0">
                          <a:effectLst/>
                          <a:latin typeface="Century Gothic" panose="020B0502020202020204" pitchFamily="34" charset="0"/>
                        </a:rPr>
                      </a:br>
                      <a:r>
                        <a:rPr lang="en-US" sz="2000" b="0" u="none" strike="noStrike" dirty="0">
                          <a:effectLst/>
                          <a:latin typeface="Century Gothic" panose="020B0502020202020204" pitchFamily="34" charset="0"/>
                        </a:rPr>
                        <a:t>(for readability or auditing purposes only)</a:t>
                      </a:r>
                      <a:endParaRPr lang="en-US" sz="2000" b="0" i="0" u="none" strike="noStrike" dirty="0">
                        <a:solidFill>
                          <a:srgbClr val="000000"/>
                        </a:solidFill>
                        <a:effectLst/>
                        <a:latin typeface="Century Gothic" panose="020B0502020202020204" pitchFamily="34" charset="0"/>
                      </a:endParaRPr>
                    </a:p>
                  </a:txBody>
                  <a:tcPr marL="6815" marR="6815" marT="6815" marB="0" anchor="ctr"/>
                </a:tc>
                <a:extLst>
                  <a:ext uri="{0D108BD9-81ED-4DB2-BD59-A6C34878D82A}">
                    <a16:rowId xmlns:a16="http://schemas.microsoft.com/office/drawing/2014/main" val="2419744891"/>
                  </a:ext>
                </a:extLst>
              </a:tr>
            </a:tbl>
          </a:graphicData>
        </a:graphic>
      </p:graphicFrame>
      <p:pic>
        <p:nvPicPr>
          <p:cNvPr id="4" name="Picture 3">
            <a:extLst>
              <a:ext uri="{FF2B5EF4-FFF2-40B4-BE49-F238E27FC236}">
                <a16:creationId xmlns:a16="http://schemas.microsoft.com/office/drawing/2014/main" id="{8E399DED-041C-E6E4-334F-3BE840673C97}"/>
              </a:ext>
            </a:extLst>
          </p:cNvPr>
          <p:cNvPicPr>
            <a:picLocks noChangeAspect="1"/>
          </p:cNvPicPr>
          <p:nvPr/>
        </p:nvPicPr>
        <p:blipFill>
          <a:blip r:embed="rId4"/>
          <a:stretch>
            <a:fillRect/>
          </a:stretch>
        </p:blipFill>
        <p:spPr>
          <a:xfrm>
            <a:off x="1251812" y="5489019"/>
            <a:ext cx="6833761" cy="3561256"/>
          </a:xfrm>
          <a:prstGeom prst="rect">
            <a:avLst/>
          </a:prstGeom>
        </p:spPr>
      </p:pic>
      <p:pic>
        <p:nvPicPr>
          <p:cNvPr id="5" name="Picture 4">
            <a:extLst>
              <a:ext uri="{FF2B5EF4-FFF2-40B4-BE49-F238E27FC236}">
                <a16:creationId xmlns:a16="http://schemas.microsoft.com/office/drawing/2014/main" id="{3B738779-B450-1BC4-6D33-EED564112CE8}"/>
              </a:ext>
            </a:extLst>
          </p:cNvPr>
          <p:cNvPicPr>
            <a:picLocks noChangeAspect="1"/>
          </p:cNvPicPr>
          <p:nvPr/>
        </p:nvPicPr>
        <p:blipFill>
          <a:blip r:embed="rId5"/>
          <a:stretch>
            <a:fillRect/>
          </a:stretch>
        </p:blipFill>
        <p:spPr>
          <a:xfrm>
            <a:off x="8598222" y="2153895"/>
            <a:ext cx="1235725" cy="4163530"/>
          </a:xfrm>
          <a:prstGeom prst="rect">
            <a:avLst/>
          </a:prstGeom>
        </p:spPr>
      </p:pic>
      <p:sp>
        <p:nvSpPr>
          <p:cNvPr id="8" name="Rectangle: Rounded Corners 7">
            <a:extLst>
              <a:ext uri="{FF2B5EF4-FFF2-40B4-BE49-F238E27FC236}">
                <a16:creationId xmlns:a16="http://schemas.microsoft.com/office/drawing/2014/main" id="{11C0704E-A53E-C84F-ED30-6FA6E410D8D0}"/>
              </a:ext>
            </a:extLst>
          </p:cNvPr>
          <p:cNvSpPr/>
          <p:nvPr/>
        </p:nvSpPr>
        <p:spPr>
          <a:xfrm>
            <a:off x="11743963" y="6757146"/>
            <a:ext cx="4470589" cy="8933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
        <p:nvSpPr>
          <p:cNvPr id="10" name="Arrow: Pentagon 9">
            <a:hlinkClick r:id="rId6" action="ppaction://hlinksldjump" highlightClick="1"/>
            <a:extLst>
              <a:ext uri="{FF2B5EF4-FFF2-40B4-BE49-F238E27FC236}">
                <a16:creationId xmlns:a16="http://schemas.microsoft.com/office/drawing/2014/main" id="{A09DF1DF-17CC-FC51-88F7-DCE50B1B986B}"/>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1" name="Arrow: Pentagon 10">
            <a:hlinkClick r:id="rId7" action="ppaction://hlinksldjump" highlightClick="1"/>
            <a:extLst>
              <a:ext uri="{FF2B5EF4-FFF2-40B4-BE49-F238E27FC236}">
                <a16:creationId xmlns:a16="http://schemas.microsoft.com/office/drawing/2014/main" id="{8476C4F9-712E-085C-CAFA-0C4302126B62}"/>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2" name="Arrow: Pentagon 11">
            <a:hlinkClick r:id="rId8" action="ppaction://hlinksldjump" highlightClick="1"/>
            <a:extLst>
              <a:ext uri="{FF2B5EF4-FFF2-40B4-BE49-F238E27FC236}">
                <a16:creationId xmlns:a16="http://schemas.microsoft.com/office/drawing/2014/main" id="{5F7620F4-12BE-09E7-D701-F4519A8DC320}"/>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4" name="Arrow: Pentagon 13">
            <a:hlinkClick r:id="rId9" action="ppaction://hlinksldjump" highlightClick="1"/>
            <a:extLst>
              <a:ext uri="{FF2B5EF4-FFF2-40B4-BE49-F238E27FC236}">
                <a16:creationId xmlns:a16="http://schemas.microsoft.com/office/drawing/2014/main" id="{54924321-F7E0-C54B-C6BB-019EA8CF39EB}"/>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6" name="Arrow: Pentagon 15">
            <a:hlinkClick r:id="rId10" action="ppaction://hlinksldjump" highlightClick="1"/>
            <a:extLst>
              <a:ext uri="{FF2B5EF4-FFF2-40B4-BE49-F238E27FC236}">
                <a16:creationId xmlns:a16="http://schemas.microsoft.com/office/drawing/2014/main" id="{C61032AE-EF8B-4E91-7C62-44255B2D531F}"/>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8" name="Arrow: Pentagon 17">
            <a:hlinkClick r:id="rId11" action="ppaction://hlinksldjump" highlightClick="1"/>
            <a:extLst>
              <a:ext uri="{FF2B5EF4-FFF2-40B4-BE49-F238E27FC236}">
                <a16:creationId xmlns:a16="http://schemas.microsoft.com/office/drawing/2014/main" id="{A00A50F6-F44F-8046-4817-EE19A59061D5}"/>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331386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rotWithShape="1">
          <a:blip r:embed="rId4"/>
          <a:srcRect b="3393"/>
          <a:stretch/>
        </p:blipFill>
        <p:spPr>
          <a:xfrm>
            <a:off x="6399393" y="5960272"/>
            <a:ext cx="8100888" cy="3255731"/>
          </a:xfrm>
          <a:prstGeom prst="rect">
            <a:avLst/>
          </a:prstGeom>
        </p:spPr>
      </p:pic>
      <p:sp>
        <p:nvSpPr>
          <p:cNvPr id="8" name="Arrow: Down 7">
            <a:extLst>
              <a:ext uri="{FF2B5EF4-FFF2-40B4-BE49-F238E27FC236}">
                <a16:creationId xmlns:a16="http://schemas.microsoft.com/office/drawing/2014/main" id="{FDBF5207-CB2D-D8C0-D95A-047C952A2F1C}"/>
              </a:ext>
            </a:extLst>
          </p:cNvPr>
          <p:cNvSpPr/>
          <p:nvPr/>
        </p:nvSpPr>
        <p:spPr>
          <a:xfrm rot="16200000">
            <a:off x="4501667" y="6631756"/>
            <a:ext cx="545778" cy="195837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55263B0-6CE9-ACCD-BDD2-1660F01BF234}"/>
              </a:ext>
            </a:extLst>
          </p:cNvPr>
          <p:cNvSpPr/>
          <p:nvPr/>
        </p:nvSpPr>
        <p:spPr>
          <a:xfrm>
            <a:off x="940123" y="7145851"/>
            <a:ext cx="2855242" cy="9301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Simplified equivalent diagram based on just the groups</a:t>
            </a:r>
          </a:p>
        </p:txBody>
      </p:sp>
      <p:grpSp>
        <p:nvGrpSpPr>
          <p:cNvPr id="22" name="Group 21">
            <a:extLst>
              <a:ext uri="{FF2B5EF4-FFF2-40B4-BE49-F238E27FC236}">
                <a16:creationId xmlns:a16="http://schemas.microsoft.com/office/drawing/2014/main" id="{4B0AD565-6B0A-998D-274A-9E98FF21BFB2}"/>
              </a:ext>
            </a:extLst>
          </p:cNvPr>
          <p:cNvGrpSpPr/>
          <p:nvPr/>
        </p:nvGrpSpPr>
        <p:grpSpPr>
          <a:xfrm>
            <a:off x="1040314" y="1466133"/>
            <a:ext cx="16493830" cy="4307056"/>
            <a:chOff x="572642" y="1468592"/>
            <a:chExt cx="16963451" cy="4302791"/>
          </a:xfrm>
        </p:grpSpPr>
        <p:pic>
          <p:nvPicPr>
            <p:cNvPr id="4" name="Picture 3" descr="A screenshot of a computer&#10;&#10;Description automatically generated with medium confidence">
              <a:extLst>
                <a:ext uri="{FF2B5EF4-FFF2-40B4-BE49-F238E27FC236}">
                  <a16:creationId xmlns:a16="http://schemas.microsoft.com/office/drawing/2014/main" id="{8B5C05CE-ED4E-C278-4775-82CABA48D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152" y="1501034"/>
              <a:ext cx="16958941" cy="4166430"/>
            </a:xfrm>
            <a:prstGeom prst="rect">
              <a:avLst/>
            </a:prstGeom>
          </p:spPr>
        </p:pic>
        <p:sp>
          <p:nvSpPr>
            <p:cNvPr id="5" name="Rectangle 4">
              <a:extLst>
                <a:ext uri="{FF2B5EF4-FFF2-40B4-BE49-F238E27FC236}">
                  <a16:creationId xmlns:a16="http://schemas.microsoft.com/office/drawing/2014/main" id="{95AF275F-6E05-C17A-39CA-BC426A1F0D4C}"/>
                </a:ext>
              </a:extLst>
            </p:cNvPr>
            <p:cNvSpPr/>
            <p:nvPr/>
          </p:nvSpPr>
          <p:spPr>
            <a:xfrm>
              <a:off x="572642" y="1468592"/>
              <a:ext cx="4710558"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D1FB6C62-1AD2-8293-27C1-DD7791B1CB77}"/>
                </a:ext>
              </a:extLst>
            </p:cNvPr>
            <p:cNvSpPr/>
            <p:nvPr/>
          </p:nvSpPr>
          <p:spPr>
            <a:xfrm>
              <a:off x="5398642" y="1468592"/>
              <a:ext cx="7849998"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34A5D9C-3218-7622-88A2-6133A12EFFB9}"/>
                </a:ext>
              </a:extLst>
            </p:cNvPr>
            <p:cNvSpPr/>
            <p:nvPr/>
          </p:nvSpPr>
          <p:spPr>
            <a:xfrm>
              <a:off x="13364082" y="1468592"/>
              <a:ext cx="4172011" cy="4302791"/>
            </a:xfrm>
            <a:prstGeom prst="rect">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pic>
        <p:nvPicPr>
          <p:cNvPr id="2" name="Graphic 1" descr="Teacher with solid fill">
            <a:extLst>
              <a:ext uri="{FF2B5EF4-FFF2-40B4-BE49-F238E27FC236}">
                <a16:creationId xmlns:a16="http://schemas.microsoft.com/office/drawing/2014/main" id="{FB6A9E90-9082-A79B-6EE9-B2DCCDAD6F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3" name="Arrow: Pentagon 2">
            <a:hlinkClick r:id="rId8" action="ppaction://hlinksldjump" highlightClick="1"/>
            <a:extLst>
              <a:ext uri="{FF2B5EF4-FFF2-40B4-BE49-F238E27FC236}">
                <a16:creationId xmlns:a16="http://schemas.microsoft.com/office/drawing/2014/main" id="{21AC9074-D59B-CD76-4B1A-55B89F25C8D3}"/>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9" name="Arrow: Pentagon 8">
            <a:hlinkClick r:id="rId9" action="ppaction://hlinksldjump" highlightClick="1"/>
            <a:extLst>
              <a:ext uri="{FF2B5EF4-FFF2-40B4-BE49-F238E27FC236}">
                <a16:creationId xmlns:a16="http://schemas.microsoft.com/office/drawing/2014/main" id="{575DD7B1-DB84-7431-A613-9F70A1EF5AD5}"/>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4" name="Arrow: Pentagon 13">
            <a:hlinkClick r:id="rId10" action="ppaction://hlinksldjump" highlightClick="1"/>
            <a:extLst>
              <a:ext uri="{FF2B5EF4-FFF2-40B4-BE49-F238E27FC236}">
                <a16:creationId xmlns:a16="http://schemas.microsoft.com/office/drawing/2014/main" id="{705C1169-9854-B694-998B-E45F48AA7667}"/>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6" name="Arrow: Pentagon 15">
            <a:hlinkClick r:id="rId11" action="ppaction://hlinksldjump" highlightClick="1"/>
            <a:extLst>
              <a:ext uri="{FF2B5EF4-FFF2-40B4-BE49-F238E27FC236}">
                <a16:creationId xmlns:a16="http://schemas.microsoft.com/office/drawing/2014/main" id="{1B082689-CE2F-F869-D3BE-007C5DBCF5B1}"/>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8" name="Arrow: Pentagon 17">
            <a:hlinkClick r:id="rId12" action="ppaction://hlinksldjump" highlightClick="1"/>
            <a:extLst>
              <a:ext uri="{FF2B5EF4-FFF2-40B4-BE49-F238E27FC236}">
                <a16:creationId xmlns:a16="http://schemas.microsoft.com/office/drawing/2014/main" id="{792CA305-AA89-7BF2-5F3E-F1CB013EDC3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0" name="Arrow: Pentagon 19">
            <a:hlinkClick r:id="rId13" action="ppaction://hlinksldjump" highlightClick="1"/>
            <a:extLst>
              <a:ext uri="{FF2B5EF4-FFF2-40B4-BE49-F238E27FC236}">
                <a16:creationId xmlns:a16="http://schemas.microsoft.com/office/drawing/2014/main" id="{BFBE7DAD-9FB4-4998-BBB8-0FC5C7F7C972}"/>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84507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r="72101"/>
          <a:stretch/>
        </p:blipFill>
        <p:spPr>
          <a:xfrm>
            <a:off x="4201127" y="3054803"/>
            <a:ext cx="6522837" cy="5743960"/>
          </a:xfrm>
          <a:prstGeom prst="rect">
            <a:avLst/>
          </a:prstGeom>
          <a:ln w="28575">
            <a:solidFill>
              <a:schemeClr val="accent5"/>
            </a:solidFill>
            <a:prstDash val="sysDash"/>
          </a:ln>
        </p:spPr>
      </p:pic>
      <p:sp>
        <p:nvSpPr>
          <p:cNvPr id="5" name="Rectangle: Rounded Corners 4">
            <a:extLst>
              <a:ext uri="{FF2B5EF4-FFF2-40B4-BE49-F238E27FC236}">
                <a16:creationId xmlns:a16="http://schemas.microsoft.com/office/drawing/2014/main" id="{AB33214F-DC3E-B8A4-03D2-8E91A0F9A167}"/>
              </a:ext>
            </a:extLst>
          </p:cNvPr>
          <p:cNvSpPr/>
          <p:nvPr/>
        </p:nvSpPr>
        <p:spPr>
          <a:xfrm>
            <a:off x="6622846" y="1776390"/>
            <a:ext cx="2816378" cy="94900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solidFill>
                  <a:schemeClr val="bg1"/>
                </a:solidFill>
              </a:rPr>
              <a:t>Watch node helps developers audit elements list before transformations</a:t>
            </a:r>
          </a:p>
        </p:txBody>
      </p:sp>
      <p:sp>
        <p:nvSpPr>
          <p:cNvPr id="7" name="Rectangle 6">
            <a:extLst>
              <a:ext uri="{FF2B5EF4-FFF2-40B4-BE49-F238E27FC236}">
                <a16:creationId xmlns:a16="http://schemas.microsoft.com/office/drawing/2014/main" id="{02054EAA-4FCA-23B3-6038-094E60A8774F}"/>
              </a:ext>
            </a:extLst>
          </p:cNvPr>
          <p:cNvSpPr/>
          <p:nvPr/>
        </p:nvSpPr>
        <p:spPr>
          <a:xfrm>
            <a:off x="12450238" y="1632613"/>
            <a:ext cx="1636635"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12F9FC5-C043-EC29-9009-DCF7EBADC1B2}"/>
              </a:ext>
            </a:extLst>
          </p:cNvPr>
          <p:cNvSpPr/>
          <p:nvPr/>
        </p:nvSpPr>
        <p:spPr>
          <a:xfrm>
            <a:off x="940123" y="5062305"/>
            <a:ext cx="2816378" cy="793764"/>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Start with all elements of the ‘RVT Links’ category</a:t>
            </a:r>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5231A623-9589-5D89-56CF-7CDE80314F3F}"/>
              </a:ext>
            </a:extLst>
          </p:cNvPr>
          <p:cNvSpPr/>
          <p:nvPr/>
        </p:nvSpPr>
        <p:spPr>
          <a:xfrm>
            <a:off x="1049037" y="7455365"/>
            <a:ext cx="1634657" cy="793764"/>
          </a:xfrm>
          <a:prstGeom prst="roundRect">
            <a:avLst/>
          </a:prstGeom>
          <a:solidFill>
            <a:srgbClr val="FFBDD5"/>
          </a:solidFill>
          <a:ln>
            <a:solidFill>
              <a:srgbClr val="FF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tx1"/>
                </a:solidFill>
              </a:rPr>
              <a:t>Specify output folder path</a:t>
            </a:r>
          </a:p>
        </p:txBody>
      </p:sp>
      <p:sp>
        <p:nvSpPr>
          <p:cNvPr id="8" name="Rectangle: Rounded Corners 7">
            <a:extLst>
              <a:ext uri="{FF2B5EF4-FFF2-40B4-BE49-F238E27FC236}">
                <a16:creationId xmlns:a16="http://schemas.microsoft.com/office/drawing/2014/main" id="{1086E3A7-CB39-73AD-10BB-6DBB9D510FC8}"/>
              </a:ext>
            </a:extLst>
          </p:cNvPr>
          <p:cNvSpPr/>
          <p:nvPr/>
        </p:nvSpPr>
        <p:spPr>
          <a:xfrm>
            <a:off x="12124174" y="4685421"/>
            <a:ext cx="2778090" cy="124464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Get parameter IDs and values, combine to single string for each element</a:t>
            </a:r>
          </a:p>
        </p:txBody>
      </p:sp>
      <p:cxnSp>
        <p:nvCxnSpPr>
          <p:cNvPr id="12" name="Connector: Elbow 11">
            <a:extLst>
              <a:ext uri="{FF2B5EF4-FFF2-40B4-BE49-F238E27FC236}">
                <a16:creationId xmlns:a16="http://schemas.microsoft.com/office/drawing/2014/main" id="{F6C482CF-2EC3-7834-7F83-7340DB541F1F}"/>
              </a:ext>
            </a:extLst>
          </p:cNvPr>
          <p:cNvCxnSpPr>
            <a:stCxn id="5" idx="3"/>
          </p:cNvCxnSpPr>
          <p:nvPr/>
        </p:nvCxnSpPr>
        <p:spPr>
          <a:xfrm>
            <a:off x="9439224" y="2250894"/>
            <a:ext cx="537533" cy="1096463"/>
          </a:xfrm>
          <a:prstGeom prst="bentConnector2">
            <a:avLst/>
          </a:prstGeom>
          <a:ln w="38100">
            <a:prstDash val="sysDash"/>
            <a:tailEnd type="oval"/>
          </a:ln>
        </p:spPr>
        <p:style>
          <a:lnRef idx="1">
            <a:schemeClr val="accent4"/>
          </a:lnRef>
          <a:fillRef idx="0">
            <a:schemeClr val="accent4"/>
          </a:fillRef>
          <a:effectRef idx="0">
            <a:schemeClr val="accent4"/>
          </a:effectRef>
          <a:fontRef idx="minor">
            <a:schemeClr val="tx1"/>
          </a:fontRef>
        </p:style>
      </p:cxnSp>
      <p:cxnSp>
        <p:nvCxnSpPr>
          <p:cNvPr id="16" name="Connector: Elbow 15">
            <a:extLst>
              <a:ext uri="{FF2B5EF4-FFF2-40B4-BE49-F238E27FC236}">
                <a16:creationId xmlns:a16="http://schemas.microsoft.com/office/drawing/2014/main" id="{9D9BE67C-5281-E983-2D29-FD45D6381807}"/>
              </a:ext>
            </a:extLst>
          </p:cNvPr>
          <p:cNvCxnSpPr>
            <a:cxnSpLocks/>
            <a:stCxn id="8" idx="1"/>
          </p:cNvCxnSpPr>
          <p:nvPr/>
        </p:nvCxnSpPr>
        <p:spPr>
          <a:xfrm rot="10800000" flipV="1">
            <a:off x="10352422" y="5307742"/>
            <a:ext cx="1771753" cy="151444"/>
          </a:xfrm>
          <a:prstGeom prst="bentConnector3">
            <a:avLst>
              <a:gd name="adj1" fmla="val 50000"/>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22" name="Rectangle: Rounded Corners 21">
            <a:extLst>
              <a:ext uri="{FF2B5EF4-FFF2-40B4-BE49-F238E27FC236}">
                <a16:creationId xmlns:a16="http://schemas.microsoft.com/office/drawing/2014/main" id="{7CF4F63E-5E58-3ACE-0652-46DE7EB92715}"/>
              </a:ext>
            </a:extLst>
          </p:cNvPr>
          <p:cNvSpPr/>
          <p:nvPr/>
        </p:nvSpPr>
        <p:spPr>
          <a:xfrm>
            <a:off x="12124174" y="7450896"/>
            <a:ext cx="4287736" cy="1316737"/>
          </a:xfrm>
          <a:prstGeom prst="roundRect">
            <a:avLst/>
          </a:prstGeom>
          <a:solidFill>
            <a:srgbClr val="FFBDD5"/>
          </a:solidFill>
          <a:ln>
            <a:solidFill>
              <a:srgbClr val="FF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tx1"/>
                </a:solidFill>
              </a:rPr>
              <a:t>Specify output JSON file name, then combine with directory to recreate full file path for data export</a:t>
            </a:r>
          </a:p>
        </p:txBody>
      </p:sp>
      <p:cxnSp>
        <p:nvCxnSpPr>
          <p:cNvPr id="24" name="Connector: Elbow 23">
            <a:extLst>
              <a:ext uri="{FF2B5EF4-FFF2-40B4-BE49-F238E27FC236}">
                <a16:creationId xmlns:a16="http://schemas.microsoft.com/office/drawing/2014/main" id="{FEF3D869-5B26-0845-27CD-8DC2A1C8430F}"/>
              </a:ext>
            </a:extLst>
          </p:cNvPr>
          <p:cNvCxnSpPr>
            <a:cxnSpLocks/>
            <a:stCxn id="22" idx="1"/>
          </p:cNvCxnSpPr>
          <p:nvPr/>
        </p:nvCxnSpPr>
        <p:spPr>
          <a:xfrm rot="10800000">
            <a:off x="9144000" y="8036107"/>
            <a:ext cx="2980174" cy="73159"/>
          </a:xfrm>
          <a:prstGeom prst="bentConnector3">
            <a:avLst>
              <a:gd name="adj1" fmla="val 50000"/>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3" name="Connector: Elbow 32">
            <a:extLst>
              <a:ext uri="{FF2B5EF4-FFF2-40B4-BE49-F238E27FC236}">
                <a16:creationId xmlns:a16="http://schemas.microsoft.com/office/drawing/2014/main" id="{7590202F-1A5B-EFDB-0D42-6E339B5B441B}"/>
              </a:ext>
            </a:extLst>
          </p:cNvPr>
          <p:cNvCxnSpPr>
            <a:cxnSpLocks/>
            <a:stCxn id="4" idx="3"/>
          </p:cNvCxnSpPr>
          <p:nvPr/>
        </p:nvCxnSpPr>
        <p:spPr>
          <a:xfrm flipV="1">
            <a:off x="2683694" y="7623835"/>
            <a:ext cx="1949723" cy="228412"/>
          </a:xfrm>
          <a:prstGeom prst="bentConnector3">
            <a:avLst>
              <a:gd name="adj1" fmla="val 50000"/>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0CD826B3-204B-16C4-4C4D-40B93617E3F4}"/>
              </a:ext>
            </a:extLst>
          </p:cNvPr>
          <p:cNvCxnSpPr>
            <a:cxnSpLocks/>
            <a:stCxn id="14" idx="3"/>
          </p:cNvCxnSpPr>
          <p:nvPr/>
        </p:nvCxnSpPr>
        <p:spPr>
          <a:xfrm>
            <a:off x="3756501" y="5459187"/>
            <a:ext cx="1067983" cy="768320"/>
          </a:xfrm>
          <a:prstGeom prst="bentConnector3">
            <a:avLst>
              <a:gd name="adj1" fmla="val 50000"/>
            </a:avLst>
          </a:prstGeom>
          <a:ln w="38100">
            <a:solidFill>
              <a:schemeClr val="accent6"/>
            </a:solidFill>
            <a:prstDash val="sysDash"/>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5752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l="27948" t="119" r="24992" b="26850"/>
          <a:stretch/>
        </p:blipFill>
        <p:spPr>
          <a:xfrm>
            <a:off x="820607" y="3799558"/>
            <a:ext cx="11002530" cy="4194852"/>
          </a:xfrm>
          <a:prstGeom prst="rect">
            <a:avLst/>
          </a:prstGeom>
          <a:ln w="28575">
            <a:solidFill>
              <a:schemeClr val="accent5"/>
            </a:solidFill>
            <a:prstDash val="sysDash"/>
          </a:ln>
        </p:spPr>
      </p:pic>
      <p:sp>
        <p:nvSpPr>
          <p:cNvPr id="7" name="Rectangle 6">
            <a:extLst>
              <a:ext uri="{FF2B5EF4-FFF2-40B4-BE49-F238E27FC236}">
                <a16:creationId xmlns:a16="http://schemas.microsoft.com/office/drawing/2014/main" id="{02054EAA-4FCA-23B3-6038-094E60A8774F}"/>
              </a:ext>
            </a:extLst>
          </p:cNvPr>
          <p:cNvSpPr/>
          <p:nvPr/>
        </p:nvSpPr>
        <p:spPr>
          <a:xfrm>
            <a:off x="14163659" y="1632613"/>
            <a:ext cx="2623087"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cxnSp>
        <p:nvCxnSpPr>
          <p:cNvPr id="16" name="Connector: Elbow 15">
            <a:extLst>
              <a:ext uri="{FF2B5EF4-FFF2-40B4-BE49-F238E27FC236}">
                <a16:creationId xmlns:a16="http://schemas.microsoft.com/office/drawing/2014/main" id="{9D9BE67C-5281-E983-2D29-FD45D6381807}"/>
              </a:ext>
            </a:extLst>
          </p:cNvPr>
          <p:cNvCxnSpPr>
            <a:cxnSpLocks/>
            <a:stCxn id="25" idx="3"/>
          </p:cNvCxnSpPr>
          <p:nvPr/>
        </p:nvCxnSpPr>
        <p:spPr>
          <a:xfrm>
            <a:off x="10367365" y="2982890"/>
            <a:ext cx="771107" cy="1023053"/>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20" name="Rectangle: Rounded Corners 19">
            <a:extLst>
              <a:ext uri="{FF2B5EF4-FFF2-40B4-BE49-F238E27FC236}">
                <a16:creationId xmlns:a16="http://schemas.microsoft.com/office/drawing/2014/main" id="{8A3C82B8-83CA-20D0-8B1B-ECEA76E53B6D}"/>
              </a:ext>
            </a:extLst>
          </p:cNvPr>
          <p:cNvSpPr/>
          <p:nvPr/>
        </p:nvSpPr>
        <p:spPr>
          <a:xfrm>
            <a:off x="12423366" y="7153618"/>
            <a:ext cx="3218632" cy="79257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Add EID and GUID </a:t>
            </a:r>
            <a:r>
              <a:rPr lang="en-US" i="1" u="sng" dirty="0">
                <a:solidFill>
                  <a:schemeClr val="bg1"/>
                </a:solidFill>
              </a:rPr>
              <a:t>headers</a:t>
            </a:r>
            <a:r>
              <a:rPr lang="en-US" i="1" dirty="0">
                <a:solidFill>
                  <a:schemeClr val="bg1"/>
                </a:solidFill>
              </a:rPr>
              <a:t> to front of lists in correct sequence</a:t>
            </a:r>
          </a:p>
        </p:txBody>
      </p:sp>
      <p:sp>
        <p:nvSpPr>
          <p:cNvPr id="25" name="Rectangle: Rounded Corners 24">
            <a:extLst>
              <a:ext uri="{FF2B5EF4-FFF2-40B4-BE49-F238E27FC236}">
                <a16:creationId xmlns:a16="http://schemas.microsoft.com/office/drawing/2014/main" id="{85551C62-1715-ACF7-6272-9CE4EDD05FAC}"/>
              </a:ext>
            </a:extLst>
          </p:cNvPr>
          <p:cNvSpPr/>
          <p:nvPr/>
        </p:nvSpPr>
        <p:spPr>
          <a:xfrm>
            <a:off x="7148733" y="2586604"/>
            <a:ext cx="3218632" cy="792572"/>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Add EID and GUID </a:t>
            </a:r>
            <a:r>
              <a:rPr lang="en-US" i="1" u="sng" dirty="0">
                <a:solidFill>
                  <a:schemeClr val="bg1"/>
                </a:solidFill>
              </a:rPr>
              <a:t>values</a:t>
            </a:r>
            <a:r>
              <a:rPr lang="en-US" i="1" dirty="0">
                <a:solidFill>
                  <a:schemeClr val="bg1"/>
                </a:solidFill>
              </a:rPr>
              <a:t> to front of lists in correct sequence</a:t>
            </a:r>
          </a:p>
        </p:txBody>
      </p:sp>
      <p:sp>
        <p:nvSpPr>
          <p:cNvPr id="26" name="Rectangle: Rounded Corners 25">
            <a:extLst>
              <a:ext uri="{FF2B5EF4-FFF2-40B4-BE49-F238E27FC236}">
                <a16:creationId xmlns:a16="http://schemas.microsoft.com/office/drawing/2014/main" id="{97FD9E3A-4D60-BCD4-FDE9-B435D48EC033}"/>
              </a:ext>
            </a:extLst>
          </p:cNvPr>
          <p:cNvSpPr/>
          <p:nvPr/>
        </p:nvSpPr>
        <p:spPr>
          <a:xfrm>
            <a:off x="820608" y="2384657"/>
            <a:ext cx="4012650" cy="1250279"/>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Remove empty lists and null value; concatenate parameters with multiple values into single entry. Then flatten to preserve length </a:t>
            </a:r>
            <a:r>
              <a:rPr lang="en-US" i="1" dirty="0" err="1">
                <a:solidFill>
                  <a:schemeClr val="bg1"/>
                </a:solidFill>
              </a:rPr>
              <a:t>length</a:t>
            </a:r>
            <a:r>
              <a:rPr lang="en-US" i="1" dirty="0">
                <a:solidFill>
                  <a:schemeClr val="bg1"/>
                </a:solidFill>
              </a:rPr>
              <a:t> and structure</a:t>
            </a:r>
          </a:p>
        </p:txBody>
      </p:sp>
      <p:sp>
        <p:nvSpPr>
          <p:cNvPr id="27" name="Rectangle: Rounded Corners 26">
            <a:extLst>
              <a:ext uri="{FF2B5EF4-FFF2-40B4-BE49-F238E27FC236}">
                <a16:creationId xmlns:a16="http://schemas.microsoft.com/office/drawing/2014/main" id="{8D9FD298-1F82-A745-6D45-B84A5080AED0}"/>
              </a:ext>
            </a:extLst>
          </p:cNvPr>
          <p:cNvSpPr/>
          <p:nvPr/>
        </p:nvSpPr>
        <p:spPr>
          <a:xfrm>
            <a:off x="464066" y="8171971"/>
            <a:ext cx="2872406" cy="921707"/>
          </a:xfrm>
          <a:prstGeom prst="roundRect">
            <a:avLst/>
          </a:prstGeom>
          <a:solidFill>
            <a:schemeClr val="bg1">
              <a:lumMod val="7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i="1" dirty="0">
                <a:solidFill>
                  <a:schemeClr val="bg1"/>
                </a:solidFill>
              </a:rPr>
              <a:t>After getting unique values, split parameter names (headers) from values</a:t>
            </a:r>
          </a:p>
        </p:txBody>
      </p:sp>
      <p:cxnSp>
        <p:nvCxnSpPr>
          <p:cNvPr id="31" name="Connector: Elbow 30">
            <a:extLst>
              <a:ext uri="{FF2B5EF4-FFF2-40B4-BE49-F238E27FC236}">
                <a16:creationId xmlns:a16="http://schemas.microsoft.com/office/drawing/2014/main" id="{390F636A-0C6C-5C08-9696-ADA4B726112B}"/>
              </a:ext>
            </a:extLst>
          </p:cNvPr>
          <p:cNvCxnSpPr>
            <a:cxnSpLocks/>
            <a:stCxn id="26" idx="3"/>
          </p:cNvCxnSpPr>
          <p:nvPr/>
        </p:nvCxnSpPr>
        <p:spPr>
          <a:xfrm>
            <a:off x="4833258" y="3009797"/>
            <a:ext cx="701881" cy="2406030"/>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5" name="Connector: Elbow 34">
            <a:extLst>
              <a:ext uri="{FF2B5EF4-FFF2-40B4-BE49-F238E27FC236}">
                <a16:creationId xmlns:a16="http://schemas.microsoft.com/office/drawing/2014/main" id="{FCDB80A6-AB22-4608-7F56-6D4B111A2955}"/>
              </a:ext>
            </a:extLst>
          </p:cNvPr>
          <p:cNvCxnSpPr>
            <a:cxnSpLocks/>
            <a:stCxn id="27" idx="3"/>
          </p:cNvCxnSpPr>
          <p:nvPr/>
        </p:nvCxnSpPr>
        <p:spPr>
          <a:xfrm flipV="1">
            <a:off x="3336472" y="7641771"/>
            <a:ext cx="451757" cy="991054"/>
          </a:xfrm>
          <a:prstGeom prst="bentConnector2">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cxnSp>
        <p:nvCxnSpPr>
          <p:cNvPr id="37" name="Connector: Elbow 36">
            <a:extLst>
              <a:ext uri="{FF2B5EF4-FFF2-40B4-BE49-F238E27FC236}">
                <a16:creationId xmlns:a16="http://schemas.microsoft.com/office/drawing/2014/main" id="{544CC3BF-4519-D964-4845-0CAB1F8DC984}"/>
              </a:ext>
            </a:extLst>
          </p:cNvPr>
          <p:cNvCxnSpPr>
            <a:cxnSpLocks/>
            <a:stCxn id="20" idx="1"/>
          </p:cNvCxnSpPr>
          <p:nvPr/>
        </p:nvCxnSpPr>
        <p:spPr>
          <a:xfrm rot="10800000">
            <a:off x="9579430" y="6798496"/>
            <a:ext cx="2843937" cy="751408"/>
          </a:xfrm>
          <a:prstGeom prst="bentConnector3">
            <a:avLst>
              <a:gd name="adj1" fmla="val 50000"/>
            </a:avLst>
          </a:prstGeom>
          <a:ln w="38100">
            <a:solidFill>
              <a:schemeClr val="tx1">
                <a:lumMod val="50000"/>
                <a:lumOff val="50000"/>
              </a:schemeClr>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47" name="Rectangle: Rounded Corners 46">
            <a:extLst>
              <a:ext uri="{FF2B5EF4-FFF2-40B4-BE49-F238E27FC236}">
                <a16:creationId xmlns:a16="http://schemas.microsoft.com/office/drawing/2014/main" id="{1D54498F-39E2-A72F-3C5D-578EC12D8582}"/>
              </a:ext>
            </a:extLst>
          </p:cNvPr>
          <p:cNvSpPr/>
          <p:nvPr/>
        </p:nvSpPr>
        <p:spPr>
          <a:xfrm>
            <a:off x="12423367" y="6747359"/>
            <a:ext cx="3218631" cy="37011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for Dictionary Keys</a:t>
            </a:r>
          </a:p>
        </p:txBody>
      </p:sp>
      <p:sp>
        <p:nvSpPr>
          <p:cNvPr id="48" name="Rectangle: Rounded Corners 47">
            <a:extLst>
              <a:ext uri="{FF2B5EF4-FFF2-40B4-BE49-F238E27FC236}">
                <a16:creationId xmlns:a16="http://schemas.microsoft.com/office/drawing/2014/main" id="{3AE4B6DE-EF4D-E6E7-0FA9-6C3A07D3F05F}"/>
              </a:ext>
            </a:extLst>
          </p:cNvPr>
          <p:cNvSpPr/>
          <p:nvPr/>
        </p:nvSpPr>
        <p:spPr>
          <a:xfrm>
            <a:off x="7148733" y="2181219"/>
            <a:ext cx="3218631" cy="37011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for Dictionary Values</a:t>
            </a:r>
          </a:p>
        </p:txBody>
      </p:sp>
    </p:spTree>
    <p:extLst>
      <p:ext uri="{BB962C8B-B14F-4D97-AF65-F5344CB8AC3E}">
        <p14:creationId xmlns:p14="http://schemas.microsoft.com/office/powerpoint/2010/main" val="260207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11706"/>
            <a:ext cx="1486017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1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External References (Walkthrough)</a:t>
            </a:r>
          </a:p>
        </p:txBody>
      </p:sp>
      <p:pic>
        <p:nvPicPr>
          <p:cNvPr id="10" name="Picture 9">
            <a:extLst>
              <a:ext uri="{FF2B5EF4-FFF2-40B4-BE49-F238E27FC236}">
                <a16:creationId xmlns:a16="http://schemas.microsoft.com/office/drawing/2014/main" id="{382ABC11-F649-985F-1594-5FE7AE3D5D48}"/>
              </a:ext>
            </a:extLst>
          </p:cNvPr>
          <p:cNvPicPr>
            <a:picLocks noChangeAspect="1"/>
          </p:cNvPicPr>
          <p:nvPr/>
        </p:nvPicPr>
        <p:blipFill>
          <a:blip r:embed="rId4"/>
          <a:stretch>
            <a:fillRect/>
          </a:stretch>
        </p:blipFill>
        <p:spPr>
          <a:xfrm>
            <a:off x="12516626" y="1662927"/>
            <a:ext cx="5135953" cy="2136631"/>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5D686B16-93BC-987D-E307-E03DBD636C5B}"/>
              </a:ext>
            </a:extLst>
          </p:cNvPr>
          <p:cNvPicPr>
            <a:picLocks noChangeAspect="1"/>
          </p:cNvPicPr>
          <p:nvPr/>
        </p:nvPicPr>
        <p:blipFill rotWithShape="1">
          <a:blip r:embed="rId5">
            <a:extLst>
              <a:ext uri="{28A0092B-C50C-407E-A947-70E740481C1C}">
                <a14:useLocalDpi xmlns:a14="http://schemas.microsoft.com/office/drawing/2010/main" val="0"/>
              </a:ext>
            </a:extLst>
          </a:blip>
          <a:srcRect l="75113" t="35221" r="-22" b="27293"/>
          <a:stretch/>
        </p:blipFill>
        <p:spPr>
          <a:xfrm>
            <a:off x="943438" y="1563684"/>
            <a:ext cx="8015964" cy="2963681"/>
          </a:xfrm>
          <a:prstGeom prst="rect">
            <a:avLst/>
          </a:prstGeom>
          <a:ln w="28575">
            <a:solidFill>
              <a:schemeClr val="accent5"/>
            </a:solidFill>
            <a:prstDash val="sysDash"/>
          </a:ln>
        </p:spPr>
      </p:pic>
      <p:sp>
        <p:nvSpPr>
          <p:cNvPr id="7" name="Rectangle 6">
            <a:extLst>
              <a:ext uri="{FF2B5EF4-FFF2-40B4-BE49-F238E27FC236}">
                <a16:creationId xmlns:a16="http://schemas.microsoft.com/office/drawing/2014/main" id="{02054EAA-4FCA-23B3-6038-094E60A8774F}"/>
              </a:ext>
            </a:extLst>
          </p:cNvPr>
          <p:cNvSpPr/>
          <p:nvPr/>
        </p:nvSpPr>
        <p:spPr>
          <a:xfrm>
            <a:off x="16902752" y="1632613"/>
            <a:ext cx="749827" cy="2185568"/>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D8FAB60-29FA-BB03-3F25-6D77F849DE95}"/>
              </a:ext>
            </a:extLst>
          </p:cNvPr>
          <p:cNvSpPr/>
          <p:nvPr/>
        </p:nvSpPr>
        <p:spPr>
          <a:xfrm>
            <a:off x="12052371" y="1405890"/>
            <a:ext cx="5947090" cy="2754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Teacher with solid fill">
            <a:extLst>
              <a:ext uri="{FF2B5EF4-FFF2-40B4-BE49-F238E27FC236}">
                <a16:creationId xmlns:a16="http://schemas.microsoft.com/office/drawing/2014/main" id="{68A524D0-DFA7-831C-8C2C-CCFC24CE19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cxnSp>
        <p:nvCxnSpPr>
          <p:cNvPr id="35" name="Connector: Elbow 34">
            <a:extLst>
              <a:ext uri="{FF2B5EF4-FFF2-40B4-BE49-F238E27FC236}">
                <a16:creationId xmlns:a16="http://schemas.microsoft.com/office/drawing/2014/main" id="{FCDB80A6-AB22-4608-7F56-6D4B111A2955}"/>
              </a:ext>
            </a:extLst>
          </p:cNvPr>
          <p:cNvCxnSpPr>
            <a:cxnSpLocks/>
          </p:cNvCxnSpPr>
          <p:nvPr/>
        </p:nvCxnSpPr>
        <p:spPr>
          <a:xfrm rot="5400000" flipH="1" flipV="1">
            <a:off x="5565980" y="4858384"/>
            <a:ext cx="2993623" cy="1434094"/>
          </a:xfrm>
          <a:prstGeom prst="bentConnector3">
            <a:avLst>
              <a:gd name="adj1" fmla="val 557"/>
            </a:avLst>
          </a:prstGeom>
          <a:ln w="38100">
            <a:solidFill>
              <a:srgbClr val="FF00FF"/>
            </a:solidFill>
            <a:prstDash val="sysDash"/>
            <a:tailEnd type="oval"/>
          </a:ln>
        </p:spPr>
        <p:style>
          <a:lnRef idx="1">
            <a:schemeClr val="accent4"/>
          </a:lnRef>
          <a:fillRef idx="0">
            <a:schemeClr val="accent4"/>
          </a:fillRef>
          <a:effectRef idx="0">
            <a:schemeClr val="accent4"/>
          </a:effectRef>
          <a:fontRef idx="minor">
            <a:schemeClr val="tx1"/>
          </a:fontRef>
        </p:style>
      </p:cxnSp>
      <p:sp>
        <p:nvSpPr>
          <p:cNvPr id="47" name="Rectangle: Rounded Corners 46">
            <a:extLst>
              <a:ext uri="{FF2B5EF4-FFF2-40B4-BE49-F238E27FC236}">
                <a16:creationId xmlns:a16="http://schemas.microsoft.com/office/drawing/2014/main" id="{1D54498F-39E2-A72F-3C5D-578EC12D8582}"/>
              </a:ext>
            </a:extLst>
          </p:cNvPr>
          <p:cNvSpPr/>
          <p:nvPr/>
        </p:nvSpPr>
        <p:spPr>
          <a:xfrm>
            <a:off x="286186" y="4709642"/>
            <a:ext cx="7316934" cy="867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Century Gothic" panose="020B0502020202020204" pitchFamily="34" charset="0"/>
              </a:rPr>
              <a:t>Create dictionary using headers and values, then export to JSON file using path and name specified in Pink group nodes</a:t>
            </a:r>
          </a:p>
        </p:txBody>
      </p:sp>
      <p:pic>
        <p:nvPicPr>
          <p:cNvPr id="4" name="Picture 3" descr="A screenshot of a computer&#10;&#10;Description automatically generated with medium confidence">
            <a:extLst>
              <a:ext uri="{FF2B5EF4-FFF2-40B4-BE49-F238E27FC236}">
                <a16:creationId xmlns:a16="http://schemas.microsoft.com/office/drawing/2014/main" id="{768B8E55-1D95-EF05-B01E-B04479E49041}"/>
              </a:ext>
            </a:extLst>
          </p:cNvPr>
          <p:cNvPicPr>
            <a:picLocks noChangeAspect="1"/>
          </p:cNvPicPr>
          <p:nvPr/>
        </p:nvPicPr>
        <p:blipFill rotWithShape="1">
          <a:blip r:embed="rId5">
            <a:extLst>
              <a:ext uri="{28A0092B-C50C-407E-A947-70E740481C1C}">
                <a14:useLocalDpi xmlns:a14="http://schemas.microsoft.com/office/drawing/2010/main" val="0"/>
              </a:ext>
            </a:extLst>
          </a:blip>
          <a:srcRect t="69137" r="76174"/>
          <a:stretch/>
        </p:blipFill>
        <p:spPr>
          <a:xfrm>
            <a:off x="940123" y="6401310"/>
            <a:ext cx="5570617" cy="1772751"/>
          </a:xfrm>
          <a:prstGeom prst="rect">
            <a:avLst/>
          </a:prstGeom>
          <a:ln w="28575">
            <a:solidFill>
              <a:srgbClr val="FF00FF"/>
            </a:solidFill>
            <a:prstDash val="sysDash"/>
          </a:ln>
        </p:spPr>
      </p:pic>
      <p:pic>
        <p:nvPicPr>
          <p:cNvPr id="30" name="Picture 2" descr="Json-file Icons - SVG and PNG Json-file Icons | Noun Project">
            <a:extLst>
              <a:ext uri="{FF2B5EF4-FFF2-40B4-BE49-F238E27FC236}">
                <a16:creationId xmlns:a16="http://schemas.microsoft.com/office/drawing/2014/main" id="{014CC2FA-E4C8-F1CB-88C4-8B92729B36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4053" y="2212046"/>
            <a:ext cx="1496986" cy="144050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Elbow 31">
            <a:extLst>
              <a:ext uri="{FF2B5EF4-FFF2-40B4-BE49-F238E27FC236}">
                <a16:creationId xmlns:a16="http://schemas.microsoft.com/office/drawing/2014/main" id="{17D47773-71BB-7198-B139-A5878E08CBCC}"/>
              </a:ext>
            </a:extLst>
          </p:cNvPr>
          <p:cNvCxnSpPr>
            <a:cxnSpLocks/>
            <a:endCxn id="30" idx="1"/>
          </p:cNvCxnSpPr>
          <p:nvPr/>
        </p:nvCxnSpPr>
        <p:spPr>
          <a:xfrm flipV="1">
            <a:off x="8669383" y="2932298"/>
            <a:ext cx="1314670" cy="995268"/>
          </a:xfrm>
          <a:prstGeom prst="bentConnector3">
            <a:avLst>
              <a:gd name="adj1" fmla="val 50000"/>
            </a:avLst>
          </a:prstGeom>
          <a:ln w="38100">
            <a:solidFill>
              <a:schemeClr val="accent3"/>
            </a:solidFill>
            <a:prstDash val="sysDash"/>
            <a:tailEnd type="stealth"/>
          </a:ln>
        </p:spPr>
        <p:style>
          <a:lnRef idx="1">
            <a:schemeClr val="accent4"/>
          </a:lnRef>
          <a:fillRef idx="0">
            <a:schemeClr val="accent4"/>
          </a:fillRef>
          <a:effectRef idx="0">
            <a:schemeClr val="accent4"/>
          </a:effectRef>
          <a:fontRef idx="minor">
            <a:schemeClr val="tx1"/>
          </a:fontRef>
        </p:style>
      </p:cxnSp>
      <p:sp>
        <p:nvSpPr>
          <p:cNvPr id="51" name="Rectangle: Rounded Corners 50">
            <a:extLst>
              <a:ext uri="{FF2B5EF4-FFF2-40B4-BE49-F238E27FC236}">
                <a16:creationId xmlns:a16="http://schemas.microsoft.com/office/drawing/2014/main" id="{00E0F667-2DB0-C189-7617-84302FA5F5FB}"/>
              </a:ext>
            </a:extLst>
          </p:cNvPr>
          <p:cNvSpPr/>
          <p:nvPr/>
        </p:nvSpPr>
        <p:spPr>
          <a:xfrm>
            <a:off x="9530734" y="3884021"/>
            <a:ext cx="2261425" cy="74782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Century Gothic" panose="020B0502020202020204" pitchFamily="34" charset="0"/>
              </a:rPr>
              <a:t>Move on to other Dynamo scripts…</a:t>
            </a:r>
          </a:p>
        </p:txBody>
      </p:sp>
      <p:sp>
        <p:nvSpPr>
          <p:cNvPr id="5" name="Rectangle: Rounded Corners 4">
            <a:extLst>
              <a:ext uri="{FF2B5EF4-FFF2-40B4-BE49-F238E27FC236}">
                <a16:creationId xmlns:a16="http://schemas.microsoft.com/office/drawing/2014/main" id="{EF1425B3-7ACE-8A5C-C931-AEE33C53EB83}"/>
              </a:ext>
            </a:extLst>
          </p:cNvPr>
          <p:cNvSpPr/>
          <p:nvPr/>
        </p:nvSpPr>
        <p:spPr>
          <a:xfrm>
            <a:off x="474951" y="8322312"/>
            <a:ext cx="6468450" cy="753501"/>
          </a:xfrm>
          <a:prstGeom prst="roundRect">
            <a:avLst/>
          </a:prstGeom>
          <a:solidFill>
            <a:srgbClr val="FFBDD5"/>
          </a:solidFill>
          <a:ln>
            <a:solidFill>
              <a:srgbClr val="FF00F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dirty="0">
                <a:solidFill>
                  <a:schemeClr val="tx1"/>
                </a:solidFill>
                <a:latin typeface="Century Gothic" panose="020B0502020202020204" pitchFamily="34" charset="0"/>
                <a:ea typeface="Calibri" panose="020F0502020204030204" pitchFamily="34" charset="0"/>
                <a:cs typeface="Times New Roman" panose="02020603050405020304" pitchFamily="18" charset="0"/>
              </a:rPr>
              <a:t>Recall in Step 0, we set </a:t>
            </a:r>
            <a:r>
              <a:rPr lang="en-GB" b="1" dirty="0">
                <a:solidFill>
                  <a:schemeClr val="tx1"/>
                </a:solidFill>
                <a:latin typeface="Century Gothic" panose="020B0502020202020204" pitchFamily="34" charset="0"/>
                <a:ea typeface="Calibri" panose="020F0502020204030204" pitchFamily="34" charset="0"/>
                <a:cs typeface="Times New Roman" panose="02020603050405020304" pitchFamily="18" charset="0"/>
              </a:rPr>
              <a:t>output</a:t>
            </a:r>
            <a:r>
              <a:rPr lang="en-GB" dirty="0">
                <a:solidFill>
                  <a:schemeClr val="tx1"/>
                </a:solidFill>
                <a:latin typeface="Century Gothic" panose="020B0502020202020204" pitchFamily="34" charset="0"/>
                <a:ea typeface="Calibri" panose="020F0502020204030204" pitchFamily="34" charset="0"/>
                <a:cs typeface="Times New Roman" panose="02020603050405020304" pitchFamily="18" charset="0"/>
              </a:rPr>
              <a:t> folder to C:\scratch\AA12345\20230608 (or any YYYYMMDD)</a:t>
            </a:r>
          </a:p>
        </p:txBody>
      </p:sp>
    </p:spTree>
    <p:extLst>
      <p:ext uri="{BB962C8B-B14F-4D97-AF65-F5344CB8AC3E}">
        <p14:creationId xmlns:p14="http://schemas.microsoft.com/office/powerpoint/2010/main" val="150733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Run All Dynamo Scripts</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4" y="1442447"/>
            <a:ext cx="13626426" cy="149226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Use your own model or our sample Revit 2021 model, </a:t>
            </a:r>
            <a:r>
              <a:rPr lang="en-GB" sz="2400" b="1" dirty="0" err="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Central_With</a:t>
            </a:r>
            <a:r>
              <a:rPr lang="en-GB"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 issues_V3.rvt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After updating all scripts, run them using Dynamo Player (Manage &gt; Dynamo Player)</a:t>
            </a:r>
          </a:p>
        </p:txBody>
      </p:sp>
      <p:sp>
        <p:nvSpPr>
          <p:cNvPr id="4" name="Arrow: Pentagon 3">
            <a:hlinkClick r:id="rId4" action="ppaction://hlinksldjump" highlightClick="1"/>
            <a:extLst>
              <a:ext uri="{FF2B5EF4-FFF2-40B4-BE49-F238E27FC236}">
                <a16:creationId xmlns:a16="http://schemas.microsoft.com/office/drawing/2014/main" id="{79132B89-C610-A4EE-8A53-82822E1AF59C}"/>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8" name="Arrow: Pentagon 7">
            <a:hlinkClick r:id="rId5" action="ppaction://hlinksldjump" highlightClick="1"/>
            <a:extLst>
              <a:ext uri="{FF2B5EF4-FFF2-40B4-BE49-F238E27FC236}">
                <a16:creationId xmlns:a16="http://schemas.microsoft.com/office/drawing/2014/main" id="{0E2FB0D9-A06E-8045-0462-3F748CB5E3F4}"/>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9" name="Arrow: Pentagon 8">
            <a:hlinkClick r:id="rId6" action="ppaction://hlinksldjump" highlightClick="1"/>
            <a:extLst>
              <a:ext uri="{FF2B5EF4-FFF2-40B4-BE49-F238E27FC236}">
                <a16:creationId xmlns:a16="http://schemas.microsoft.com/office/drawing/2014/main" id="{FC69ADD0-1AB4-8903-99CE-1B965A082C4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0" name="Arrow: Pentagon 9">
            <a:hlinkClick r:id="rId7" action="ppaction://hlinksldjump" highlightClick="1"/>
            <a:extLst>
              <a:ext uri="{FF2B5EF4-FFF2-40B4-BE49-F238E27FC236}">
                <a16:creationId xmlns:a16="http://schemas.microsoft.com/office/drawing/2014/main" id="{28B64E74-EC10-A445-1C69-6884E09976DB}"/>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1" name="Arrow: Pentagon 10">
            <a:hlinkClick r:id="rId8" action="ppaction://hlinksldjump" highlightClick="1"/>
            <a:extLst>
              <a:ext uri="{FF2B5EF4-FFF2-40B4-BE49-F238E27FC236}">
                <a16:creationId xmlns:a16="http://schemas.microsoft.com/office/drawing/2014/main" id="{4DBD74D0-B7C3-F362-6E54-B133548D387F}"/>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2" name="Arrow: Pentagon 11">
            <a:hlinkClick r:id="rId9" action="ppaction://hlinksldjump" highlightClick="1"/>
            <a:extLst>
              <a:ext uri="{FF2B5EF4-FFF2-40B4-BE49-F238E27FC236}">
                <a16:creationId xmlns:a16="http://schemas.microsoft.com/office/drawing/2014/main" id="{96A33DF8-17AF-5517-37EC-6279A15B58D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grpSp>
        <p:nvGrpSpPr>
          <p:cNvPr id="40" name="Group 39">
            <a:extLst>
              <a:ext uri="{FF2B5EF4-FFF2-40B4-BE49-F238E27FC236}">
                <a16:creationId xmlns:a16="http://schemas.microsoft.com/office/drawing/2014/main" id="{3CC13072-9C39-8C72-BFCC-D262D32D5060}"/>
              </a:ext>
            </a:extLst>
          </p:cNvPr>
          <p:cNvGrpSpPr/>
          <p:nvPr/>
        </p:nvGrpSpPr>
        <p:grpSpPr>
          <a:xfrm>
            <a:off x="1055592" y="3358334"/>
            <a:ext cx="3930204" cy="5308668"/>
            <a:chOff x="1055592" y="3358334"/>
            <a:chExt cx="3930204" cy="5308668"/>
          </a:xfrm>
        </p:grpSpPr>
        <p:sp>
          <p:nvSpPr>
            <p:cNvPr id="7" name="TextBox 6">
              <a:extLst>
                <a:ext uri="{FF2B5EF4-FFF2-40B4-BE49-F238E27FC236}">
                  <a16:creationId xmlns:a16="http://schemas.microsoft.com/office/drawing/2014/main" id="{8C39EA51-EB62-FAC9-788A-5CC179216967}"/>
                </a:ext>
              </a:extLst>
            </p:cNvPr>
            <p:cNvSpPr txBox="1"/>
            <p:nvPr/>
          </p:nvSpPr>
          <p:spPr>
            <a:xfrm>
              <a:off x="1055592" y="7964758"/>
              <a:ext cx="3930204" cy="702244"/>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From Step 0: Repo in C:\</a:t>
              </a:r>
              <a:r>
                <a:rPr lang="en-GB" sz="20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_GitHub Repos</a:t>
              </a:r>
            </a:p>
          </p:txBody>
        </p:sp>
        <p:pic>
          <p:nvPicPr>
            <p:cNvPr id="25" name="Picture 24">
              <a:extLst>
                <a:ext uri="{FF2B5EF4-FFF2-40B4-BE49-F238E27FC236}">
                  <a16:creationId xmlns:a16="http://schemas.microsoft.com/office/drawing/2014/main" id="{96397625-E42A-E38C-EFAB-48380D7F68EC}"/>
                </a:ext>
              </a:extLst>
            </p:cNvPr>
            <p:cNvPicPr>
              <a:picLocks noChangeAspect="1"/>
            </p:cNvPicPr>
            <p:nvPr/>
          </p:nvPicPr>
          <p:blipFill>
            <a:blip r:embed="rId10"/>
            <a:stretch>
              <a:fillRect/>
            </a:stretch>
          </p:blipFill>
          <p:spPr>
            <a:xfrm>
              <a:off x="1055593" y="3358334"/>
              <a:ext cx="3930203" cy="4389120"/>
            </a:xfrm>
            <a:prstGeom prst="rect">
              <a:avLst/>
            </a:prstGeom>
          </p:spPr>
        </p:pic>
        <p:sp>
          <p:nvSpPr>
            <p:cNvPr id="31" name="Rectangle 30">
              <a:extLst>
                <a:ext uri="{FF2B5EF4-FFF2-40B4-BE49-F238E27FC236}">
                  <a16:creationId xmlns:a16="http://schemas.microsoft.com/office/drawing/2014/main" id="{98A2EAA3-DBFC-6E69-9F0F-409BE0B9C86F}"/>
                </a:ext>
              </a:extLst>
            </p:cNvPr>
            <p:cNvSpPr/>
            <p:nvPr/>
          </p:nvSpPr>
          <p:spPr>
            <a:xfrm>
              <a:off x="1459782" y="4264131"/>
              <a:ext cx="3194948" cy="210147"/>
            </a:xfrm>
            <a:prstGeom prst="rect">
              <a:avLst/>
            </a:prstGeom>
            <a:solidFill>
              <a:srgbClr val="93CDDD">
                <a:alpha val="30196"/>
              </a:srgbClr>
            </a:solidFill>
            <a:ln w="28575">
              <a:no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B38AC25E-1A55-5F71-6FEC-AA2A8634E2D0}"/>
                </a:ext>
              </a:extLst>
            </p:cNvPr>
            <p:cNvSpPr/>
            <p:nvPr/>
          </p:nvSpPr>
          <p:spPr>
            <a:xfrm>
              <a:off x="1655724" y="4691582"/>
              <a:ext cx="2999006" cy="210147"/>
            </a:xfrm>
            <a:prstGeom prst="rect">
              <a:avLst/>
            </a:prstGeom>
            <a:solidFill>
              <a:srgbClr val="93CDDD">
                <a:alpha val="30196"/>
              </a:srgbClr>
            </a:solidFill>
            <a:ln w="28575">
              <a:no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47683AF9-027B-C942-3F3B-62C68C12F10E}"/>
                </a:ext>
              </a:extLst>
            </p:cNvPr>
            <p:cNvSpPr/>
            <p:nvPr/>
          </p:nvSpPr>
          <p:spPr>
            <a:xfrm>
              <a:off x="1845949" y="5090594"/>
              <a:ext cx="2808781" cy="210147"/>
            </a:xfrm>
            <a:prstGeom prst="rect">
              <a:avLst/>
            </a:prstGeom>
            <a:solidFill>
              <a:srgbClr val="93CDDD">
                <a:alpha val="30196"/>
              </a:srgbClr>
            </a:solidFill>
            <a:ln w="28575">
              <a:no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6A152D91-ACA2-B8BD-FDBC-5191DA0B1D88}"/>
                </a:ext>
              </a:extLst>
            </p:cNvPr>
            <p:cNvSpPr/>
            <p:nvPr/>
          </p:nvSpPr>
          <p:spPr>
            <a:xfrm>
              <a:off x="2111016" y="5300741"/>
              <a:ext cx="2543714" cy="210147"/>
            </a:xfrm>
            <a:prstGeom prst="rect">
              <a:avLst/>
            </a:prstGeom>
            <a:solidFill>
              <a:srgbClr val="93CDDD">
                <a:alpha val="30196"/>
              </a:srgbClr>
            </a:solidFill>
            <a:ln w="28575">
              <a:no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1EEFF03C-7B38-31CB-B8E4-E8EB1443EC73}"/>
                </a:ext>
              </a:extLst>
            </p:cNvPr>
            <p:cNvSpPr/>
            <p:nvPr/>
          </p:nvSpPr>
          <p:spPr>
            <a:xfrm>
              <a:off x="2473234" y="5914938"/>
              <a:ext cx="2181496" cy="420548"/>
            </a:xfrm>
            <a:prstGeom prst="rect">
              <a:avLst/>
            </a:prstGeom>
            <a:solidFill>
              <a:srgbClr val="93CDDD">
                <a:alpha val="30196"/>
              </a:srgbClr>
            </a:solidFill>
            <a:ln w="28575">
              <a:no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44D9C9D-9AE4-3A3E-B128-F9A5F6C04727}"/>
              </a:ext>
            </a:extLst>
          </p:cNvPr>
          <p:cNvGrpSpPr/>
          <p:nvPr/>
        </p:nvGrpSpPr>
        <p:grpSpPr>
          <a:xfrm>
            <a:off x="6732034" y="3333631"/>
            <a:ext cx="4159839" cy="5266297"/>
            <a:chOff x="6143860" y="3333631"/>
            <a:chExt cx="4159839" cy="5266297"/>
          </a:xfrm>
        </p:grpSpPr>
        <p:pic>
          <p:nvPicPr>
            <p:cNvPr id="29" name="Picture 28">
              <a:extLst>
                <a:ext uri="{FF2B5EF4-FFF2-40B4-BE49-F238E27FC236}">
                  <a16:creationId xmlns:a16="http://schemas.microsoft.com/office/drawing/2014/main" id="{F4647BC7-3C17-B79A-1EED-53B6A896C9A5}"/>
                </a:ext>
              </a:extLst>
            </p:cNvPr>
            <p:cNvPicPr>
              <a:picLocks noChangeAspect="1"/>
            </p:cNvPicPr>
            <p:nvPr/>
          </p:nvPicPr>
          <p:blipFill>
            <a:blip r:embed="rId11"/>
            <a:stretch>
              <a:fillRect/>
            </a:stretch>
          </p:blipFill>
          <p:spPr>
            <a:xfrm>
              <a:off x="6143861" y="3333631"/>
              <a:ext cx="4159838" cy="4389120"/>
            </a:xfrm>
            <a:prstGeom prst="rect">
              <a:avLst/>
            </a:prstGeom>
          </p:spPr>
        </p:pic>
        <p:sp>
          <p:nvSpPr>
            <p:cNvPr id="30" name="TextBox 29">
              <a:extLst>
                <a:ext uri="{FF2B5EF4-FFF2-40B4-BE49-F238E27FC236}">
                  <a16:creationId xmlns:a16="http://schemas.microsoft.com/office/drawing/2014/main" id="{01255E66-DB0D-9AF8-F424-4AFC3ED076EE}"/>
                </a:ext>
              </a:extLst>
            </p:cNvPr>
            <p:cNvSpPr txBox="1"/>
            <p:nvPr/>
          </p:nvSpPr>
          <p:spPr>
            <a:xfrm>
              <a:off x="6143860" y="7963472"/>
              <a:ext cx="4159838" cy="636456"/>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Play all scripts</a:t>
              </a:r>
              <a:br>
                <a:rPr lang="en-GB" sz="20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br>
              <a:r>
                <a:rPr lang="en-GB" sz="1600" i="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(Any order OK, but Elements take longest)</a:t>
              </a:r>
            </a:p>
          </p:txBody>
        </p:sp>
        <p:sp>
          <p:nvSpPr>
            <p:cNvPr id="36" name="Rectangle 35">
              <a:extLst>
                <a:ext uri="{FF2B5EF4-FFF2-40B4-BE49-F238E27FC236}">
                  <a16:creationId xmlns:a16="http://schemas.microsoft.com/office/drawing/2014/main" id="{EF688579-8B69-7FB2-A1B3-4E6F0AABA82B}"/>
                </a:ext>
              </a:extLst>
            </p:cNvPr>
            <p:cNvSpPr/>
            <p:nvPr/>
          </p:nvSpPr>
          <p:spPr>
            <a:xfrm>
              <a:off x="6178692" y="4404476"/>
              <a:ext cx="479011" cy="2659439"/>
            </a:xfrm>
            <a:prstGeom prst="rect">
              <a:avLst/>
            </a:prstGeom>
            <a:solidFill>
              <a:schemeClr val="accent6">
                <a:alpha val="20000"/>
              </a:schemeClr>
            </a:solidFill>
            <a:ln>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5E20493-3604-98FD-7146-C1AA904BEB81}"/>
              </a:ext>
            </a:extLst>
          </p:cNvPr>
          <p:cNvGrpSpPr/>
          <p:nvPr/>
        </p:nvGrpSpPr>
        <p:grpSpPr>
          <a:xfrm>
            <a:off x="12638111" y="3333631"/>
            <a:ext cx="4364176" cy="5388787"/>
            <a:chOff x="12184401" y="3333631"/>
            <a:chExt cx="4364176" cy="5388787"/>
          </a:xfrm>
        </p:grpSpPr>
        <p:pic>
          <p:nvPicPr>
            <p:cNvPr id="5" name="Picture 4">
              <a:extLst>
                <a:ext uri="{FF2B5EF4-FFF2-40B4-BE49-F238E27FC236}">
                  <a16:creationId xmlns:a16="http://schemas.microsoft.com/office/drawing/2014/main" id="{4B7D69A5-0D7F-7446-DCE0-925CEAAE1C36}"/>
                </a:ext>
              </a:extLst>
            </p:cNvPr>
            <p:cNvPicPr>
              <a:picLocks noChangeAspect="1"/>
            </p:cNvPicPr>
            <p:nvPr/>
          </p:nvPicPr>
          <p:blipFill rotWithShape="1">
            <a:blip r:embed="rId12"/>
            <a:srcRect l="6879" t="6864" b="900"/>
            <a:stretch/>
          </p:blipFill>
          <p:spPr>
            <a:xfrm>
              <a:off x="13136753" y="3957746"/>
              <a:ext cx="2459473" cy="3838441"/>
            </a:xfrm>
            <a:prstGeom prst="rect">
              <a:avLst/>
            </a:prstGeom>
          </p:spPr>
        </p:pic>
        <p:sp>
          <p:nvSpPr>
            <p:cNvPr id="20" name="TextBox 19">
              <a:extLst>
                <a:ext uri="{FF2B5EF4-FFF2-40B4-BE49-F238E27FC236}">
                  <a16:creationId xmlns:a16="http://schemas.microsoft.com/office/drawing/2014/main" id="{5A45EBEA-7A5A-73C6-1878-8F86FEC00EDF}"/>
                </a:ext>
              </a:extLst>
            </p:cNvPr>
            <p:cNvSpPr txBox="1"/>
            <p:nvPr/>
          </p:nvSpPr>
          <p:spPr>
            <a:xfrm>
              <a:off x="12312199" y="8052555"/>
              <a:ext cx="4108581" cy="66986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latin typeface="Century Gothic" panose="020B0502020202020204" pitchFamily="34" charset="0"/>
                  <a:ea typeface="Calibri" panose="020F0502020204030204" pitchFamily="34" charset="0"/>
                  <a:cs typeface="Times New Roman" panose="02020603050405020304" pitchFamily="18" charset="0"/>
                </a:rPr>
                <a:t>Check output folder for results:</a:t>
              </a:r>
              <a:br>
                <a:rPr lang="en-GB" sz="2000" b="1" dirty="0">
                  <a:latin typeface="Century Gothic" panose="020B0502020202020204" pitchFamily="34" charset="0"/>
                  <a:ea typeface="Calibri" panose="020F0502020204030204" pitchFamily="34" charset="0"/>
                  <a:cs typeface="Times New Roman" panose="02020603050405020304" pitchFamily="18" charset="0"/>
                </a:rPr>
              </a:br>
              <a:r>
                <a:rPr lang="en-GB" i="1" dirty="0">
                  <a:latin typeface="Century Gothic" panose="020B0502020202020204" pitchFamily="34" charset="0"/>
                  <a:ea typeface="Calibri" panose="020F0502020204030204" pitchFamily="34" charset="0"/>
                  <a:cs typeface="Times New Roman" panose="02020603050405020304" pitchFamily="18" charset="0"/>
                </a:rPr>
                <a:t>18 </a:t>
              </a:r>
              <a:r>
                <a:rPr lang="en-GB" i="1" dirty="0" err="1">
                  <a:latin typeface="Century Gothic" panose="020B0502020202020204" pitchFamily="34" charset="0"/>
                  <a:ea typeface="Calibri" panose="020F0502020204030204" pitchFamily="34" charset="0"/>
                  <a:cs typeface="Times New Roman" panose="02020603050405020304" pitchFamily="18" charset="0"/>
                </a:rPr>
                <a:t>json</a:t>
              </a:r>
              <a:r>
                <a:rPr lang="en-GB" i="1" dirty="0">
                  <a:latin typeface="Century Gothic" panose="020B0502020202020204" pitchFamily="34" charset="0"/>
                  <a:ea typeface="Calibri" panose="020F0502020204030204" pitchFamily="34" charset="0"/>
                  <a:cs typeface="Times New Roman" panose="02020603050405020304" pitchFamily="18" charset="0"/>
                </a:rPr>
                <a:t> files</a:t>
              </a:r>
              <a:endParaRPr lang="en-GB" sz="2000" i="1" dirty="0">
                <a:latin typeface="Century Gothic" panose="020B0502020202020204" pitchFamily="34" charset="0"/>
                <a:ea typeface="Calibri" panose="020F0502020204030204" pitchFamily="34" charset="0"/>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AEF9ACD7-7C1F-28E6-2515-698B86517043}"/>
                </a:ext>
              </a:extLst>
            </p:cNvPr>
            <p:cNvSpPr/>
            <p:nvPr/>
          </p:nvSpPr>
          <p:spPr>
            <a:xfrm>
              <a:off x="12184401" y="3333631"/>
              <a:ext cx="4364176" cy="4570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20000"/>
                </a:lnSpc>
                <a:spcAft>
                  <a:spcPts val="800"/>
                </a:spcAft>
              </a:pPr>
              <a:r>
                <a:rPr lang="en-GB" sz="1600" b="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C:\_scratch\Project AA12345\20230608</a:t>
              </a:r>
            </a:p>
          </p:txBody>
        </p:sp>
      </p:grpSp>
      <p:sp>
        <p:nvSpPr>
          <p:cNvPr id="42" name="Arrow: Right 41">
            <a:extLst>
              <a:ext uri="{FF2B5EF4-FFF2-40B4-BE49-F238E27FC236}">
                <a16:creationId xmlns:a16="http://schemas.microsoft.com/office/drawing/2014/main" id="{117B7CD7-0502-8B7B-18C7-0AB58D0F1A58}"/>
              </a:ext>
            </a:extLst>
          </p:cNvPr>
          <p:cNvSpPr/>
          <p:nvPr/>
        </p:nvSpPr>
        <p:spPr>
          <a:xfrm>
            <a:off x="5210651" y="5300741"/>
            <a:ext cx="1296527" cy="34620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FEB33BDD-DEBC-3B6C-32DE-87777BFCA2FB}"/>
              </a:ext>
            </a:extLst>
          </p:cNvPr>
          <p:cNvSpPr/>
          <p:nvPr/>
        </p:nvSpPr>
        <p:spPr>
          <a:xfrm>
            <a:off x="11344971" y="5280300"/>
            <a:ext cx="1296527" cy="34620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81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3100" y="822720"/>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Session Description</a:t>
            </a:r>
          </a:p>
        </p:txBody>
      </p:sp>
      <p:sp>
        <p:nvSpPr>
          <p:cNvPr id="3" name="TextBox 3"/>
          <p:cNvSpPr txBox="1"/>
          <p:nvPr/>
        </p:nvSpPr>
        <p:spPr>
          <a:xfrm>
            <a:off x="673100" y="1746942"/>
            <a:ext cx="16643215" cy="163775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'Model health' is a BIM buzzword that frequently lacks specific meaning or universal understanding</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 by nature, the concept is specific to an organization, project, or even role. Consequently, BIM data must be ‘flexible’ as different project roles require different levels of data detail (or collection rates) to support decisions or be actionable. </a:t>
            </a: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Dynamo and Power BI are one combination of tools that empowers users to develop DIY model health dashboards</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a:t>
            </a:r>
            <a:r>
              <a:rPr lang="en-GB" sz="1800" b="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In this lab session, we will walk you through the process of creating those dashboards and underlying data models using Dynamo and Power BI. </a:t>
            </a:r>
            <a:r>
              <a:rPr lang="en-GB" sz="18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We will also discuss key considerations for scaling such workflows beyond individual models.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4"/>
          <p:cNvSpPr txBox="1"/>
          <p:nvPr/>
        </p:nvSpPr>
        <p:spPr>
          <a:xfrm>
            <a:off x="673100" y="4932428"/>
            <a:ext cx="17389929" cy="2663806"/>
          </a:xfrm>
          <a:prstGeom prst="rect">
            <a:avLst/>
          </a:prstGeom>
        </p:spPr>
        <p:txBody>
          <a:bodyPr wrap="square" lIns="0" tIns="0" rIns="0" bIns="0" rtlCol="0" anchor="t">
            <a:spAutoFit/>
          </a:bodyPr>
          <a:lstStyle/>
          <a:p>
            <a:pPr algn="l">
              <a:lnSpc>
                <a:spcPts val="3239"/>
              </a:lnSpc>
            </a:pPr>
            <a:r>
              <a:rPr lang="en-US" sz="2999" spc="41">
                <a:solidFill>
                  <a:srgbClr val="606060"/>
                </a:solidFill>
                <a:latin typeface="Roboto"/>
              </a:rPr>
              <a:t>At the end of this session, participants will be able to:</a:t>
            </a:r>
          </a:p>
          <a:p>
            <a:pPr algn="l">
              <a:lnSpc>
                <a:spcPts val="3239"/>
              </a:lnSpc>
            </a:pPr>
            <a:endParaRPr lang="en-US" sz="2999" spc="41">
              <a:solidFill>
                <a:srgbClr val="606060"/>
              </a:solidFill>
              <a:latin typeface="Roboto"/>
            </a:endParaRPr>
          </a:p>
          <a:p>
            <a:pPr marL="342900" marR="0" lvl="0" indent="-342900">
              <a:lnSpc>
                <a:spcPct val="120000"/>
              </a:lnSpc>
              <a:spcBef>
                <a:spcPts val="0"/>
              </a:spcBef>
              <a:spcAft>
                <a:spcPts val="0"/>
              </a:spcAft>
              <a:buFont typeface="+mj-lt"/>
              <a:buAutoNum type="arabicPeriod"/>
            </a:pP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Identify sources of model data and run Dynamo scripts to programmatically extract this data to JSON files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Load data into a </a:t>
            </a:r>
            <a:r>
              <a:rPr lang="en-GB" sz="2400" err="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PowerBI</a:t>
            </a:r>
            <a:r>
              <a:rPr lang="en-GB" sz="2400">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 template and automate data extraction, transform, and loading (ETL) tasks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800"/>
              </a:spcAft>
              <a:buFont typeface="+mj-lt"/>
              <a:buAutoNum type="arabicPeriod"/>
            </a:pPr>
            <a:r>
              <a:rPr lang="en-GB" sz="2400">
                <a:solidFill>
                  <a:srgbClr val="000000"/>
                </a:solidFill>
                <a:latin typeface="Century Gothic"/>
                <a:ea typeface="Century Gothic" panose="020B0502020202020204" pitchFamily="34" charset="0"/>
                <a:cs typeface="Century Gothic" panose="020B0502020202020204" pitchFamily="34" charset="0"/>
              </a:rPr>
              <a:t>Develop</a:t>
            </a:r>
            <a:r>
              <a:rPr lang="en-GB" sz="2400">
                <a:solidFill>
                  <a:srgbClr val="000000"/>
                </a:solidFill>
                <a:effectLst/>
                <a:latin typeface="Century Gothic"/>
                <a:ea typeface="Century Gothic" panose="020B0502020202020204" pitchFamily="34" charset="0"/>
                <a:cs typeface="Century Gothic" panose="020B0502020202020204" pitchFamily="34" charset="0"/>
              </a:rPr>
              <a:t> interactive, visually compelling reports and templates to automate your workflow as much as possible.</a:t>
            </a:r>
            <a:endParaRPr lang="en-US" sz="2400">
              <a:effectLst/>
              <a:latin typeface="Century Gothic"/>
              <a:ea typeface="Calibri" panose="020F0502020204030204" pitchFamily="34" charset="0"/>
              <a:cs typeface="Times New Roman" panose="02020603050405020304" pitchFamily="18" charset="0"/>
            </a:endParaRPr>
          </a:p>
          <a:p>
            <a:pPr marL="0" marR="0">
              <a:lnSpc>
                <a:spcPct val="120000"/>
              </a:lnSpc>
              <a:spcBef>
                <a:spcPts val="0"/>
              </a:spcBef>
              <a:spcAft>
                <a:spcPts val="800"/>
              </a:spcAft>
            </a:pPr>
            <a:r>
              <a:rPr lang="en-GB" sz="2400" i="1">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rPr>
              <a:t>Note: While you can develop your own health metrics, we provide one for the session.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5"/>
          <p:cNvSpPr txBox="1"/>
          <p:nvPr/>
        </p:nvSpPr>
        <p:spPr>
          <a:xfrm>
            <a:off x="673100" y="4004264"/>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Learning Objectives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7" name="TextBox 8">
            <a:extLst>
              <a:ext uri="{FF2B5EF4-FFF2-40B4-BE49-F238E27FC236}">
                <a16:creationId xmlns:a16="http://schemas.microsoft.com/office/drawing/2014/main" id="{DEDE50F6-8ECA-AD9B-A917-8ECE9BF74477}"/>
              </a:ext>
            </a:extLst>
          </p:cNvPr>
          <p:cNvSpPr txBox="1"/>
          <p:nvPr/>
        </p:nvSpPr>
        <p:spPr>
          <a:xfrm>
            <a:off x="673100" y="7612619"/>
            <a:ext cx="9602161" cy="1000274"/>
          </a:xfrm>
          <a:prstGeom prst="rect">
            <a:avLst/>
          </a:prstGeom>
        </p:spPr>
        <p:txBody>
          <a:bodyPr lIns="0" tIns="0" rIns="0" bIns="0" rtlCol="0" anchor="t">
            <a:spAutoFit/>
          </a:bodyPr>
          <a:lstStyle/>
          <a:p>
            <a:pPr algn="l">
              <a:lnSpc>
                <a:spcPts val="2592"/>
              </a:lnSpc>
            </a:pPr>
            <a:r>
              <a:rPr lang="en-US" sz="2400">
                <a:solidFill>
                  <a:schemeClr val="accent6">
                    <a:lumMod val="75000"/>
                  </a:schemeClr>
                </a:solidFill>
                <a:latin typeface="Roboto"/>
              </a:rPr>
              <a:t>___________________________________________</a:t>
            </a:r>
          </a:p>
          <a:p>
            <a:pPr algn="l">
              <a:lnSpc>
                <a:spcPts val="2592"/>
              </a:lnSpc>
            </a:pPr>
            <a:r>
              <a:rPr lang="en-US" sz="2400" spc="35">
                <a:solidFill>
                  <a:schemeClr val="accent6">
                    <a:lumMod val="75000"/>
                  </a:schemeClr>
                </a:solidFill>
                <a:latin typeface="Roboto"/>
              </a:rPr>
              <a:t>Questions related to specific materials, methods, and services will be addressed at the conclusion of this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Collect JSON Outputs</a:t>
            </a:r>
          </a:p>
        </p:txBody>
      </p:sp>
      <p:sp>
        <p:nvSpPr>
          <p:cNvPr id="5" name="TextBox 3">
            <a:extLst>
              <a:ext uri="{FF2B5EF4-FFF2-40B4-BE49-F238E27FC236}">
                <a16:creationId xmlns:a16="http://schemas.microsoft.com/office/drawing/2014/main" id="{3CFE8C5D-5A04-CA74-F4E5-04968A7CBA41}"/>
              </a:ext>
            </a:extLst>
          </p:cNvPr>
          <p:cNvSpPr txBox="1"/>
          <p:nvPr/>
        </p:nvSpPr>
        <p:spPr>
          <a:xfrm>
            <a:off x="1028698" y="1602303"/>
            <a:ext cx="13313465" cy="46743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2800">
                <a:solidFill>
                  <a:srgbClr val="000000"/>
                </a:solidFill>
                <a:latin typeface="Century Gothic" panose="020B0502020202020204" pitchFamily="34" charset="0"/>
                <a:ea typeface="Calibri" panose="020F0502020204030204" pitchFamily="34" charset="0"/>
                <a:cs typeface="Times New Roman" panose="02020603050405020304" pitchFamily="18" charset="0"/>
              </a:rPr>
              <a:t>Table maps relationship between Dynamo maps and JSON output files</a:t>
            </a:r>
          </a:p>
        </p:txBody>
      </p:sp>
      <p:graphicFrame>
        <p:nvGraphicFramePr>
          <p:cNvPr id="7" name="Table 6">
            <a:extLst>
              <a:ext uri="{FF2B5EF4-FFF2-40B4-BE49-F238E27FC236}">
                <a16:creationId xmlns:a16="http://schemas.microsoft.com/office/drawing/2014/main" id="{B141E05C-EE78-D9B8-73E2-92A803B2347D}"/>
              </a:ext>
            </a:extLst>
          </p:cNvPr>
          <p:cNvGraphicFramePr>
            <a:graphicFrameLocks noGrp="1"/>
          </p:cNvGraphicFramePr>
          <p:nvPr>
            <p:extLst>
              <p:ext uri="{D42A27DB-BD31-4B8C-83A1-F6EECF244321}">
                <p14:modId xmlns:p14="http://schemas.microsoft.com/office/powerpoint/2010/main" val="4293599143"/>
              </p:ext>
            </p:extLst>
          </p:nvPr>
        </p:nvGraphicFramePr>
        <p:xfrm>
          <a:off x="1028697" y="2341228"/>
          <a:ext cx="7737931" cy="5981677"/>
        </p:xfrm>
        <a:graphic>
          <a:graphicData uri="http://schemas.openxmlformats.org/drawingml/2006/table">
            <a:tbl>
              <a:tblPr firstRow="1">
                <a:tableStyleId>{5C22544A-7EE6-4342-B048-85BDC9FD1C3A}</a:tableStyleId>
              </a:tblPr>
              <a:tblGrid>
                <a:gridCol w="4973277">
                  <a:extLst>
                    <a:ext uri="{9D8B030D-6E8A-4147-A177-3AD203B41FA5}">
                      <a16:colId xmlns:a16="http://schemas.microsoft.com/office/drawing/2014/main" val="1154303021"/>
                    </a:ext>
                  </a:extLst>
                </a:gridCol>
                <a:gridCol w="2764654">
                  <a:extLst>
                    <a:ext uri="{9D8B030D-6E8A-4147-A177-3AD203B41FA5}">
                      <a16:colId xmlns:a16="http://schemas.microsoft.com/office/drawing/2014/main" val="1167592739"/>
                    </a:ext>
                  </a:extLst>
                </a:gridCol>
              </a:tblGrid>
              <a:tr h="609597">
                <a:tc>
                  <a:txBody>
                    <a:bodyPr/>
                    <a:lstStyle/>
                    <a:p>
                      <a:pPr algn="ctr" fontAlgn="b"/>
                      <a:r>
                        <a:rPr lang="en-US" sz="2000" u="none" strike="noStrike">
                          <a:effectLst/>
                        </a:rPr>
                        <a:t>Dynamo Map File</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2000" u="none" strike="noStrike">
                          <a:effectLst/>
                        </a:rPr>
                        <a:t>JSON Output</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542106290"/>
                  </a:ext>
                </a:extLst>
              </a:tr>
              <a:tr h="537208">
                <a:tc rowSpan="3">
                  <a:txBody>
                    <a:bodyPr/>
                    <a:lstStyle/>
                    <a:p>
                      <a:pPr marL="182880" algn="l" fontAlgn="b"/>
                      <a:r>
                        <a:rPr lang="en-US" sz="1800" b="1" u="none" strike="noStrike" dirty="0">
                          <a:effectLst/>
                        </a:rPr>
                        <a:t>Project Information and Vitals (2023).</a:t>
                      </a:r>
                      <a:r>
                        <a:rPr lang="en-US" sz="1800" b="1" u="none" strike="noStrike" dirty="0" err="1">
                          <a:effectLst/>
                        </a:rPr>
                        <a:t>dyn</a:t>
                      </a:r>
                      <a:endParaRPr lang="en-US" sz="1800" b="1" u="none" strike="noStrike" dirty="0">
                        <a:effectLst/>
                      </a:endParaRPr>
                    </a:p>
                    <a:p>
                      <a:pPr marL="182880" algn="l" fontAlgn="b"/>
                      <a:r>
                        <a:rPr lang="en-US" sz="1800" b="1" i="0" u="none" strike="noStrike" dirty="0">
                          <a:solidFill>
                            <a:schemeClr val="accent5"/>
                          </a:solidFill>
                          <a:effectLst/>
                          <a:latin typeface="Calibri" panose="020F0502020204030204" pitchFamily="34" charset="0"/>
                        </a:rPr>
                        <a:t>(3 outputs)</a:t>
                      </a: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ProjectInformation.json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8495886"/>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WarningsList.json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955574"/>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Warnings.json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1117601"/>
                  </a:ext>
                </a:extLst>
              </a:tr>
              <a:tr h="537208">
                <a:tc rowSpan="3">
                  <a:txBody>
                    <a:bodyPr/>
                    <a:lstStyle/>
                    <a:p>
                      <a:pPr marL="182880" algn="l" fontAlgn="b"/>
                      <a:r>
                        <a:rPr lang="en-US" sz="1800" b="1" u="none" strike="noStrike" dirty="0">
                          <a:effectLst/>
                        </a:rPr>
                        <a:t>View Related (2023).</a:t>
                      </a:r>
                      <a:r>
                        <a:rPr lang="en-US" sz="1800" b="1" u="none" strike="noStrike" dirty="0" err="1">
                          <a:effectLst/>
                        </a:rPr>
                        <a:t>dyn</a:t>
                      </a:r>
                      <a:endParaRPr lang="en-US" sz="1800" b="1" u="none" strike="noStrike" dirty="0">
                        <a:effectLst/>
                      </a:endParaRPr>
                    </a:p>
                    <a:p>
                      <a:pPr marL="182880" marR="0" lvl="0" indent="0" algn="l"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chemeClr val="accent5"/>
                          </a:solidFill>
                          <a:effectLst/>
                          <a:latin typeface="Calibri" panose="020F0502020204030204" pitchFamily="34" charset="0"/>
                        </a:rPr>
                        <a:t>(3 outputs)</a:t>
                      </a: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Schedules.json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228070"/>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ViewsSheets.json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9373560"/>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Titleblocks.json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92449"/>
                  </a:ext>
                </a:extLst>
              </a:tr>
              <a:tr h="537208">
                <a:tc rowSpan="4">
                  <a:txBody>
                    <a:bodyPr/>
                    <a:lstStyle/>
                    <a:p>
                      <a:pPr marL="182880" algn="l" fontAlgn="b"/>
                      <a:r>
                        <a:rPr lang="en-US" sz="1800" b="1" u="none" strike="noStrike" dirty="0">
                          <a:effectLst/>
                        </a:rPr>
                        <a:t>Standards and Quality Control (2023).</a:t>
                      </a:r>
                      <a:r>
                        <a:rPr lang="en-US" sz="1800" b="1" u="none" strike="noStrike" dirty="0" err="1">
                          <a:effectLst/>
                        </a:rPr>
                        <a:t>dyn</a:t>
                      </a:r>
                      <a:endParaRPr lang="en-US" sz="1800" b="1" u="none" strike="noStrike" dirty="0">
                        <a:effectLst/>
                      </a:endParaRPr>
                    </a:p>
                    <a:p>
                      <a:pPr marL="182880" marR="0" lvl="0" indent="0" algn="l"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rPr>
                        <a:t>(4 outputs)</a:t>
                      </a: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StylesObjects.json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498892"/>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StylesLines.json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5800486"/>
                  </a:ext>
                </a:extLst>
              </a:tr>
              <a:tr h="537208">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Phases.json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3267596"/>
                  </a:ext>
                </a:extLst>
              </a:tr>
              <a:tr h="537208">
                <a:tc vMerge="1">
                  <a:txBody>
                    <a:bodyPr/>
                    <a:lstStyle/>
                    <a:p>
                      <a:pPr marL="182880" algn="l" fontAlgn="b"/>
                      <a:r>
                        <a:rPr lang="en-US" sz="1400" b="1" u="none" strike="noStrike">
                          <a:effectLst/>
                        </a:rPr>
                        <a:t>Standards and Quality Control (2023).</a:t>
                      </a:r>
                      <a:r>
                        <a:rPr lang="en-US" sz="1400" b="1" u="none" strike="noStrike" err="1">
                          <a:effectLst/>
                        </a:rPr>
                        <a:t>dyn</a:t>
                      </a:r>
                      <a:endParaRPr lang="en-US" sz="14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dirty="0" err="1">
                          <a:effectLst/>
                        </a:rPr>
                        <a:t>DesignOptions.json</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922748"/>
                  </a:ext>
                </a:extLst>
              </a:tr>
            </a:tbl>
          </a:graphicData>
        </a:graphic>
      </p:graphicFrame>
      <p:graphicFrame>
        <p:nvGraphicFramePr>
          <p:cNvPr id="8" name="Table 7">
            <a:extLst>
              <a:ext uri="{FF2B5EF4-FFF2-40B4-BE49-F238E27FC236}">
                <a16:creationId xmlns:a16="http://schemas.microsoft.com/office/drawing/2014/main" id="{EFF69512-1C0E-E8B0-4F3D-D1930D162857}"/>
              </a:ext>
            </a:extLst>
          </p:cNvPr>
          <p:cNvGraphicFramePr>
            <a:graphicFrameLocks noGrp="1"/>
          </p:cNvGraphicFramePr>
          <p:nvPr>
            <p:extLst>
              <p:ext uri="{D42A27DB-BD31-4B8C-83A1-F6EECF244321}">
                <p14:modId xmlns:p14="http://schemas.microsoft.com/office/powerpoint/2010/main" val="1486943380"/>
              </p:ext>
            </p:extLst>
          </p:nvPr>
        </p:nvGraphicFramePr>
        <p:xfrm>
          <a:off x="9855199" y="2341230"/>
          <a:ext cx="7917543" cy="4760249"/>
        </p:xfrm>
        <a:graphic>
          <a:graphicData uri="http://schemas.openxmlformats.org/drawingml/2006/table">
            <a:tbl>
              <a:tblPr firstRow="1">
                <a:tableStyleId>{5C22544A-7EE6-4342-B048-85BDC9FD1C3A}</a:tableStyleId>
              </a:tblPr>
              <a:tblGrid>
                <a:gridCol w="3751944">
                  <a:extLst>
                    <a:ext uri="{9D8B030D-6E8A-4147-A177-3AD203B41FA5}">
                      <a16:colId xmlns:a16="http://schemas.microsoft.com/office/drawing/2014/main" val="1154303021"/>
                    </a:ext>
                  </a:extLst>
                </a:gridCol>
                <a:gridCol w="4165599">
                  <a:extLst>
                    <a:ext uri="{9D8B030D-6E8A-4147-A177-3AD203B41FA5}">
                      <a16:colId xmlns:a16="http://schemas.microsoft.com/office/drawing/2014/main" val="1167592739"/>
                    </a:ext>
                  </a:extLst>
                </a:gridCol>
              </a:tblGrid>
              <a:tr h="631062">
                <a:tc>
                  <a:txBody>
                    <a:bodyPr/>
                    <a:lstStyle/>
                    <a:p>
                      <a:pPr algn="ctr" fontAlgn="b"/>
                      <a:r>
                        <a:rPr lang="en-US" sz="2000" b="1" u="none" strike="noStrike">
                          <a:effectLst/>
                        </a:rPr>
                        <a:t>Dynamo Map File</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2000" b="1" u="none" strike="noStrike">
                          <a:effectLst/>
                        </a:rPr>
                        <a:t>JSON Output</a:t>
                      </a:r>
                      <a:endParaRPr lang="en-US" sz="20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542106290"/>
                  </a:ext>
                </a:extLst>
              </a:tr>
              <a:tr h="510856">
                <a:tc rowSpan="7">
                  <a:txBody>
                    <a:bodyPr/>
                    <a:lstStyle/>
                    <a:p>
                      <a:pPr marL="182880" algn="l" fontAlgn="b"/>
                      <a:r>
                        <a:rPr lang="en-US" sz="1800" b="1" u="none" strike="noStrike" dirty="0">
                          <a:effectLst/>
                        </a:rPr>
                        <a:t>Element Related (2023).</a:t>
                      </a:r>
                      <a:r>
                        <a:rPr lang="en-US" sz="1800" b="1" u="none" strike="noStrike" dirty="0" err="1">
                          <a:effectLst/>
                        </a:rPr>
                        <a:t>dyn</a:t>
                      </a:r>
                      <a:endParaRPr lang="en-US" sz="1800" b="1" u="none" strike="noStrike" dirty="0">
                        <a:effectLst/>
                      </a:endParaRPr>
                    </a:p>
                    <a:p>
                      <a:pPr marL="182880" algn="l" fontAlgn="b"/>
                      <a:r>
                        <a:rPr lang="en-US" sz="1800" b="1" u="none" strike="noStrike" dirty="0">
                          <a:solidFill>
                            <a:schemeClr val="accent5"/>
                          </a:solidFill>
                          <a:effectLst/>
                        </a:rPr>
                        <a:t>(7 outputs)</a:t>
                      </a: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ModelAndDetailGroups.json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233352"/>
                  </a:ext>
                </a:extLst>
              </a:tr>
              <a:tr h="510856">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FamiliesLoaded.json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993363"/>
                  </a:ext>
                </a:extLst>
              </a:tr>
              <a:tr h="510856">
                <a:tc vMerge="1">
                  <a:txBody>
                    <a:bodyPr/>
                    <a:lstStyle/>
                    <a:p>
                      <a:pPr marL="182880" algn="l" fontAlgn="b"/>
                      <a:endParaRPr lang="en-US" sz="1400" b="0" i="0" u="none" strike="noStrike">
                        <a:solidFill>
                          <a:srgbClr val="9C57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FamiliesInPlace.json</a:t>
                      </a:r>
                      <a:endParaRPr lang="en-US" sz="18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415297"/>
                  </a:ext>
                </a:extLst>
              </a:tr>
              <a:tr h="510856">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Worksets.json</a:t>
                      </a:r>
                      <a:endParaRPr lang="en-US" sz="1800" b="1"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340515"/>
                  </a:ext>
                </a:extLst>
              </a:tr>
              <a:tr h="510856">
                <a:tc vMerge="1">
                  <a:txBody>
                    <a:bodyPr/>
                    <a:lstStyle/>
                    <a:p>
                      <a:pPr marL="182880" algn="l" fontAlgn="b"/>
                      <a:endParaRPr lang="en-US" sz="1400" b="0" i="0" u="none" strike="noStrike">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err="1">
                          <a:effectLst/>
                        </a:rPr>
                        <a:t>WorksetElements.json</a:t>
                      </a:r>
                      <a:endParaRPr lang="en-US" sz="1800" b="1" u="none" strike="noStrike">
                        <a:effectLst/>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4763372"/>
                  </a:ext>
                </a:extLst>
              </a:tr>
              <a:tr h="510856">
                <a:tc vMerge="1">
                  <a:txBody>
                    <a:bodyPr/>
                    <a:lstStyle/>
                    <a:p>
                      <a:pPr marL="182880" algn="l" fontAlgn="t"/>
                      <a:r>
                        <a:rPr lang="en-US" sz="1400" b="1" u="none" strike="noStrike">
                          <a:effectLst/>
                        </a:rPr>
                        <a:t>Element Details (2023).</a:t>
                      </a:r>
                      <a:r>
                        <a:rPr lang="en-US" sz="1400" b="1" u="none" strike="noStrike" err="1">
                          <a:effectLst/>
                        </a:rPr>
                        <a:t>dyn</a:t>
                      </a:r>
                      <a:endParaRPr lang="en-US" sz="14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marR="0" lvl="0" indent="0" algn="l" defTabSz="914400" rtl="0" eaLnBrk="1" fontAlgn="t" latinLnBrk="0" hangingPunct="1">
                        <a:lnSpc>
                          <a:spcPct val="100000"/>
                        </a:lnSpc>
                        <a:spcBef>
                          <a:spcPts val="0"/>
                        </a:spcBef>
                        <a:spcAft>
                          <a:spcPts val="0"/>
                        </a:spcAft>
                        <a:buClrTx/>
                        <a:buSzTx/>
                        <a:buFontTx/>
                        <a:buNone/>
                        <a:tabLst/>
                        <a:defRPr/>
                      </a:pPr>
                      <a:r>
                        <a:rPr lang="en-US" sz="1800" b="1" u="none" strike="noStrike" err="1">
                          <a:effectLst/>
                        </a:rPr>
                        <a:t>Elements.json</a:t>
                      </a:r>
                      <a:endParaRPr lang="en-US" sz="1800" b="1" i="0" u="none" strike="noStrike">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72440"/>
                  </a:ext>
                </a:extLst>
              </a:tr>
              <a:tr h="510856">
                <a:tc vMerge="1">
                  <a:txBody>
                    <a:bodyPr/>
                    <a:lstStyle/>
                    <a:p>
                      <a:pPr marL="182880" algn="l" fontAlgn="t"/>
                      <a:endParaRPr lang="en-US" sz="1400" b="0" i="0" u="none" strike="noStrike">
                        <a:solidFill>
                          <a:srgbClr val="9C5700"/>
                        </a:solidFill>
                        <a:effectLst/>
                        <a:latin typeface="Calibri" panose="020F0502020204030204" pitchFamily="34" charset="0"/>
                      </a:endParaRPr>
                    </a:p>
                  </a:txBody>
                  <a:tcPr marL="3999" marR="3999" marT="39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marR="0" lvl="0" indent="0" algn="l" defTabSz="914400" rtl="0" eaLnBrk="1" fontAlgn="t" latinLnBrk="0" hangingPunct="1">
                        <a:lnSpc>
                          <a:spcPct val="100000"/>
                        </a:lnSpc>
                        <a:spcBef>
                          <a:spcPts val="0"/>
                        </a:spcBef>
                        <a:spcAft>
                          <a:spcPts val="0"/>
                        </a:spcAft>
                        <a:buClrTx/>
                        <a:buSzTx/>
                        <a:buFontTx/>
                        <a:buNone/>
                        <a:tabLst/>
                        <a:defRPr/>
                      </a:pPr>
                      <a:r>
                        <a:rPr lang="en-US" sz="1800" b="1" u="none" strike="noStrike" dirty="0" err="1">
                          <a:effectLst/>
                        </a:rPr>
                        <a:t>ElementCategoryClasses.json</a:t>
                      </a:r>
                      <a:endParaRPr lang="en-US" sz="1800" b="1"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071272"/>
                  </a:ext>
                </a:extLst>
              </a:tr>
              <a:tr h="553195">
                <a:tc>
                  <a:txBody>
                    <a:bodyPr/>
                    <a:lstStyle/>
                    <a:p>
                      <a:pPr marL="182880" algn="l" fontAlgn="b"/>
                      <a:r>
                        <a:rPr lang="en-US" sz="1800" b="1" u="none" strike="noStrike" dirty="0">
                          <a:effectLst/>
                        </a:rPr>
                        <a:t>External References (2023).</a:t>
                      </a:r>
                      <a:r>
                        <a:rPr lang="en-US" sz="1800" b="1" u="none" strike="noStrike" dirty="0" err="1">
                          <a:effectLst/>
                        </a:rPr>
                        <a:t>dyn</a:t>
                      </a:r>
                      <a:br>
                        <a:rPr lang="en-US" sz="1800" b="1" u="none" strike="noStrike" dirty="0">
                          <a:effectLst/>
                        </a:rPr>
                      </a:br>
                      <a:r>
                        <a:rPr lang="en-US" sz="1800" b="1" u="none" strike="noStrike" dirty="0">
                          <a:solidFill>
                            <a:schemeClr val="accent5"/>
                          </a:solidFill>
                          <a:effectLst/>
                        </a:rPr>
                        <a:t>(1 output)</a:t>
                      </a:r>
                      <a:endParaRPr lang="en-US" sz="1800" b="1" i="0" u="none" strike="noStrike" dirty="0">
                        <a:solidFill>
                          <a:schemeClr val="accent5"/>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800" b="1" u="none" strike="noStrike" dirty="0" err="1">
                          <a:effectLst/>
                        </a:rPr>
                        <a:t>ExternalReferences.json</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702022"/>
                  </a:ext>
                </a:extLst>
              </a:tr>
            </a:tbl>
          </a:graphicData>
        </a:graphic>
      </p:graphicFrame>
      <p:sp>
        <p:nvSpPr>
          <p:cNvPr id="10" name="TextBox 4">
            <a:extLst>
              <a:ext uri="{FF2B5EF4-FFF2-40B4-BE49-F238E27FC236}">
                <a16:creationId xmlns:a16="http://schemas.microsoft.com/office/drawing/2014/main" id="{8B12954F-87D8-508D-6603-0C03C678E77E}"/>
              </a:ext>
            </a:extLst>
          </p:cNvPr>
          <p:cNvSpPr txBox="1"/>
          <p:nvPr/>
        </p:nvSpPr>
        <p:spPr>
          <a:xfrm>
            <a:off x="10202314" y="7417034"/>
            <a:ext cx="6825712" cy="825226"/>
          </a:xfrm>
          <a:prstGeom prst="rect">
            <a:avLst/>
          </a:prstGeom>
        </p:spPr>
        <p:txBody>
          <a:bodyPr wrap="square" lIns="0" tIns="0" rIns="0" bIns="0" rtlCol="0" anchor="t">
            <a:spAutoFit/>
          </a:bodyPr>
          <a:lstStyle/>
          <a:p>
            <a:pPr algn="ctr">
              <a:lnSpc>
                <a:spcPts val="3239"/>
              </a:lnSpc>
            </a:pPr>
            <a:r>
              <a:rPr lang="en-US" sz="3200" b="1" spc="41" dirty="0">
                <a:solidFill>
                  <a:schemeClr val="accent6">
                    <a:lumMod val="50000"/>
                  </a:schemeClr>
                </a:solidFill>
                <a:latin typeface="Roboto"/>
              </a:rPr>
              <a:t>PUT ALL JSON FILES FROM THE SAME RUN IN THE SAME FOLDER!</a:t>
            </a:r>
            <a:endParaRPr lang="en-US" sz="32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5D022140-49E1-EE33-1102-032CBA622AC2}"/>
              </a:ext>
            </a:extLst>
          </p:cNvPr>
          <p:cNvSpPr/>
          <p:nvPr/>
        </p:nvSpPr>
        <p:spPr>
          <a:xfrm>
            <a:off x="11373616" y="8414605"/>
            <a:ext cx="5064643" cy="4570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spcAft>
                <a:spcPts val="800"/>
              </a:spcAft>
            </a:pPr>
            <a:r>
              <a:rPr lang="en-GB" sz="1600" b="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e.g. C:\_scratch\Project AA12345\20230608</a:t>
            </a:r>
          </a:p>
        </p:txBody>
      </p:sp>
      <p:sp>
        <p:nvSpPr>
          <p:cNvPr id="12" name="Arrow: Pentagon 11">
            <a:hlinkClick r:id="rId3" action="ppaction://hlinksldjump" highlightClick="1"/>
            <a:extLst>
              <a:ext uri="{FF2B5EF4-FFF2-40B4-BE49-F238E27FC236}">
                <a16:creationId xmlns:a16="http://schemas.microsoft.com/office/drawing/2014/main" id="{BAF3E58B-7231-A0E4-FB4A-29E91EC33555}"/>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4" name="Arrow: Pentagon 13">
            <a:hlinkClick r:id="rId4" action="ppaction://hlinksldjump" highlightClick="1"/>
            <a:extLst>
              <a:ext uri="{FF2B5EF4-FFF2-40B4-BE49-F238E27FC236}">
                <a16:creationId xmlns:a16="http://schemas.microsoft.com/office/drawing/2014/main" id="{1E3B5A47-3851-3CD7-5A13-492122DCF784}"/>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6" name="Arrow: Pentagon 15">
            <a:hlinkClick r:id="rId5" action="ppaction://hlinksldjump" highlightClick="1"/>
            <a:extLst>
              <a:ext uri="{FF2B5EF4-FFF2-40B4-BE49-F238E27FC236}">
                <a16:creationId xmlns:a16="http://schemas.microsoft.com/office/drawing/2014/main" id="{9712339A-4F49-4BF7-AE4F-8105497DDA04}"/>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6" action="ppaction://hlinksldjump" highlightClick="1"/>
            <a:extLst>
              <a:ext uri="{FF2B5EF4-FFF2-40B4-BE49-F238E27FC236}">
                <a16:creationId xmlns:a16="http://schemas.microsoft.com/office/drawing/2014/main" id="{A9DD28DC-B7B8-1728-5DDB-4C1A88587117}"/>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0" name="Arrow: Pentagon 19">
            <a:hlinkClick r:id="rId7" action="ppaction://hlinksldjump" highlightClick="1"/>
            <a:extLst>
              <a:ext uri="{FF2B5EF4-FFF2-40B4-BE49-F238E27FC236}">
                <a16:creationId xmlns:a16="http://schemas.microsoft.com/office/drawing/2014/main" id="{FC0F1CD6-4FC3-3337-101B-127486CB05D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2" name="Arrow: Pentagon 21">
            <a:hlinkClick r:id="rId8" action="ppaction://hlinksldjump" highlightClick="1"/>
            <a:extLst>
              <a:ext uri="{FF2B5EF4-FFF2-40B4-BE49-F238E27FC236}">
                <a16:creationId xmlns:a16="http://schemas.microsoft.com/office/drawing/2014/main" id="{42BC0AD5-1A3C-D148-E42C-8FD252B15AEC}"/>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2" name="Graphic 1" descr="Teacher with solid fill">
            <a:extLst>
              <a:ext uri="{FF2B5EF4-FFF2-40B4-BE49-F238E27FC236}">
                <a16:creationId xmlns:a16="http://schemas.microsoft.com/office/drawing/2014/main" id="{29840057-4CD1-0C5F-DC72-AA4D935236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946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Project Information &amp; Vitals</a:t>
            </a:r>
          </a:p>
        </p:txBody>
      </p:sp>
      <p:pic>
        <p:nvPicPr>
          <p:cNvPr id="7" name="Picture 6" descr="A screenshot of a computer screen&#10;&#10;Description automatically generated with low confidence">
            <a:extLst>
              <a:ext uri="{FF2B5EF4-FFF2-40B4-BE49-F238E27FC236}">
                <a16:creationId xmlns:a16="http://schemas.microsoft.com/office/drawing/2014/main" id="{55FCE408-796F-3AE7-51BD-D217B7F26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36" y="2207792"/>
            <a:ext cx="16742229" cy="6141535"/>
          </a:xfrm>
          <a:prstGeom prst="rect">
            <a:avLst/>
          </a:prstGeom>
        </p:spPr>
      </p:pic>
      <p:pic>
        <p:nvPicPr>
          <p:cNvPr id="2" name="Graphic 1" descr="Teacher with solid fill">
            <a:extLst>
              <a:ext uri="{FF2B5EF4-FFF2-40B4-BE49-F238E27FC236}">
                <a16:creationId xmlns:a16="http://schemas.microsoft.com/office/drawing/2014/main" id="{257502E3-D762-FBCE-0DF7-0EF805AA87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282F5AE3-4B17-E82D-4AF1-FA88570998E0}"/>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Project Information</a:t>
            </a:r>
          </a:p>
        </p:txBody>
      </p:sp>
      <p:sp>
        <p:nvSpPr>
          <p:cNvPr id="10" name="Rectangle: Rounded Corners 9">
            <a:extLst>
              <a:ext uri="{FF2B5EF4-FFF2-40B4-BE49-F238E27FC236}">
                <a16:creationId xmlns:a16="http://schemas.microsoft.com/office/drawing/2014/main" id="{74656D3C-72B4-A7FF-B4CD-9AEB1548A7B6}"/>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Warnings</a:t>
            </a:r>
          </a:p>
        </p:txBody>
      </p:sp>
      <p:sp>
        <p:nvSpPr>
          <p:cNvPr id="11" name="Rectangle: Rounded Corners 10">
            <a:extLst>
              <a:ext uri="{FF2B5EF4-FFF2-40B4-BE49-F238E27FC236}">
                <a16:creationId xmlns:a16="http://schemas.microsoft.com/office/drawing/2014/main" id="{71C697DD-1502-BCB3-1E76-1A892AE2AD74}"/>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Warning Elements</a:t>
            </a:r>
          </a:p>
        </p:txBody>
      </p:sp>
      <p:sp>
        <p:nvSpPr>
          <p:cNvPr id="12" name="Rectangle: Rounded Corners 11">
            <a:extLst>
              <a:ext uri="{FF2B5EF4-FFF2-40B4-BE49-F238E27FC236}">
                <a16:creationId xmlns:a16="http://schemas.microsoft.com/office/drawing/2014/main" id="{18847323-D4E0-A03F-7021-6669C5CC83F2}"/>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4" name="Rectangle: Rounded Corners 13">
            <a:extLst>
              <a:ext uri="{FF2B5EF4-FFF2-40B4-BE49-F238E27FC236}">
                <a16:creationId xmlns:a16="http://schemas.microsoft.com/office/drawing/2014/main" id="{E4480C4F-D694-094B-353F-E5453BB14222}"/>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8" name="Rectangle: Rounded Corners 17">
            <a:extLst>
              <a:ext uri="{FF2B5EF4-FFF2-40B4-BE49-F238E27FC236}">
                <a16:creationId xmlns:a16="http://schemas.microsoft.com/office/drawing/2014/main" id="{F8D9523D-0E60-9C92-A420-356E1F4BD21C}"/>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
        <p:nvSpPr>
          <p:cNvPr id="3" name="Arrow: Pentagon 2">
            <a:hlinkClick r:id="rId7" action="ppaction://hlinksldjump" highlightClick="1"/>
            <a:extLst>
              <a:ext uri="{FF2B5EF4-FFF2-40B4-BE49-F238E27FC236}">
                <a16:creationId xmlns:a16="http://schemas.microsoft.com/office/drawing/2014/main" id="{B94D724B-7E42-30CE-30EE-F184D5FE9745}"/>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8" action="ppaction://hlinksldjump" highlightClick="1"/>
            <a:extLst>
              <a:ext uri="{FF2B5EF4-FFF2-40B4-BE49-F238E27FC236}">
                <a16:creationId xmlns:a16="http://schemas.microsoft.com/office/drawing/2014/main" id="{F02C2206-9E48-D4DE-3D34-49ED6D5670D0}"/>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9" action="ppaction://hlinksldjump" highlightClick="1"/>
            <a:extLst>
              <a:ext uri="{FF2B5EF4-FFF2-40B4-BE49-F238E27FC236}">
                <a16:creationId xmlns:a16="http://schemas.microsoft.com/office/drawing/2014/main" id="{F770D679-348C-41E8-C378-A32C5BDC53A5}"/>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8" name="Arrow: Pentagon 7">
            <a:hlinkClick r:id="rId10" action="ppaction://hlinksldjump" highlightClick="1"/>
            <a:extLst>
              <a:ext uri="{FF2B5EF4-FFF2-40B4-BE49-F238E27FC236}">
                <a16:creationId xmlns:a16="http://schemas.microsoft.com/office/drawing/2014/main" id="{39DE40C2-B769-775E-D4F8-4FE6C0E3DF54}"/>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6" name="Arrow: Pentagon 15">
            <a:hlinkClick r:id="rId11" action="ppaction://hlinksldjump" highlightClick="1"/>
            <a:extLst>
              <a:ext uri="{FF2B5EF4-FFF2-40B4-BE49-F238E27FC236}">
                <a16:creationId xmlns:a16="http://schemas.microsoft.com/office/drawing/2014/main" id="{96D41D95-5584-7423-29C7-49ABCC0F456D}"/>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0" name="Arrow: Pentagon 19">
            <a:hlinkClick r:id="rId12" action="ppaction://hlinksldjump" highlightClick="1"/>
            <a:extLst>
              <a:ext uri="{FF2B5EF4-FFF2-40B4-BE49-F238E27FC236}">
                <a16:creationId xmlns:a16="http://schemas.microsoft.com/office/drawing/2014/main" id="{EBB4DFFB-75A5-C72F-2575-D368E28DE5F5}"/>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16140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Standards and QC</a:t>
            </a:r>
          </a:p>
        </p:txBody>
      </p:sp>
      <p:pic>
        <p:nvPicPr>
          <p:cNvPr id="3" name="Picture 2" descr="A screenshot of a computer screen&#10;&#10;Description automatically generated with medium confidence">
            <a:extLst>
              <a:ext uri="{FF2B5EF4-FFF2-40B4-BE49-F238E27FC236}">
                <a16:creationId xmlns:a16="http://schemas.microsoft.com/office/drawing/2014/main" id="{930E29D9-B89E-549A-52B6-766C9DC5E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1" y="1767135"/>
            <a:ext cx="12942278" cy="7315200"/>
          </a:xfrm>
          <a:prstGeom prst="rect">
            <a:avLst/>
          </a:prstGeom>
        </p:spPr>
      </p:pic>
      <p:pic>
        <p:nvPicPr>
          <p:cNvPr id="2" name="Graphic 1" descr="Teacher with solid fill">
            <a:extLst>
              <a:ext uri="{FF2B5EF4-FFF2-40B4-BE49-F238E27FC236}">
                <a16:creationId xmlns:a16="http://schemas.microsoft.com/office/drawing/2014/main" id="{8A968CAB-1C7A-19CB-B702-301403DCE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86CD01CE-BE8A-B57B-EB89-2472165896A6}"/>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Design Options</a:t>
            </a:r>
          </a:p>
        </p:txBody>
      </p:sp>
      <p:sp>
        <p:nvSpPr>
          <p:cNvPr id="5" name="Rectangle: Rounded Corners 4">
            <a:extLst>
              <a:ext uri="{FF2B5EF4-FFF2-40B4-BE49-F238E27FC236}">
                <a16:creationId xmlns:a16="http://schemas.microsoft.com/office/drawing/2014/main" id="{587D7098-FA80-B391-9EFE-1BFF995003B9}"/>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Phases</a:t>
            </a:r>
          </a:p>
        </p:txBody>
      </p:sp>
      <p:sp>
        <p:nvSpPr>
          <p:cNvPr id="7" name="Rectangle: Rounded Corners 6">
            <a:extLst>
              <a:ext uri="{FF2B5EF4-FFF2-40B4-BE49-F238E27FC236}">
                <a16:creationId xmlns:a16="http://schemas.microsoft.com/office/drawing/2014/main" id="{1EA41B43-F89C-391F-9422-4F24BDCF35EB}"/>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Line Styles</a:t>
            </a:r>
          </a:p>
        </p:txBody>
      </p:sp>
      <p:sp>
        <p:nvSpPr>
          <p:cNvPr id="8" name="Rectangle: Rounded Corners 7">
            <a:extLst>
              <a:ext uri="{FF2B5EF4-FFF2-40B4-BE49-F238E27FC236}">
                <a16:creationId xmlns:a16="http://schemas.microsoft.com/office/drawing/2014/main" id="{1DB2E536-A7BE-469A-CCF1-FF1BFDAB5D8F}"/>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4" name="Rectangle: Rounded Corners 13">
            <a:extLst>
              <a:ext uri="{FF2B5EF4-FFF2-40B4-BE49-F238E27FC236}">
                <a16:creationId xmlns:a16="http://schemas.microsoft.com/office/drawing/2014/main" id="{855BFCD5-9187-D844-1C4C-B2A409293E50}"/>
              </a:ext>
            </a:extLst>
          </p:cNvPr>
          <p:cNvSpPr/>
          <p:nvPr/>
        </p:nvSpPr>
        <p:spPr>
          <a:xfrm>
            <a:off x="9219063" y="12929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Object Styles</a:t>
            </a:r>
          </a:p>
        </p:txBody>
      </p:sp>
      <p:sp>
        <p:nvSpPr>
          <p:cNvPr id="18" name="Rectangle: Rounded Corners 17">
            <a:extLst>
              <a:ext uri="{FF2B5EF4-FFF2-40B4-BE49-F238E27FC236}">
                <a16:creationId xmlns:a16="http://schemas.microsoft.com/office/drawing/2014/main" id="{E8A24C1C-D505-B656-F4EE-02A7D2D6A66E}"/>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22" name="Rectangle: Rounded Corners 21">
            <a:extLst>
              <a:ext uri="{FF2B5EF4-FFF2-40B4-BE49-F238E27FC236}">
                <a16:creationId xmlns:a16="http://schemas.microsoft.com/office/drawing/2014/main" id="{4D273E3B-ED8E-DCFC-64B9-7681F7C9DC53}"/>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320502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View Related</a:t>
            </a:r>
          </a:p>
        </p:txBody>
      </p:sp>
      <p:pic>
        <p:nvPicPr>
          <p:cNvPr id="3" name="Picture 2" descr="A screenshot of a computer screen&#10;&#10;Description automatically generated with low confidence">
            <a:extLst>
              <a:ext uri="{FF2B5EF4-FFF2-40B4-BE49-F238E27FC236}">
                <a16:creationId xmlns:a16="http://schemas.microsoft.com/office/drawing/2014/main" id="{5E1FF121-9FC6-00A2-72B9-E2845633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46" y="1757439"/>
            <a:ext cx="14621951" cy="7406640"/>
          </a:xfrm>
          <a:prstGeom prst="rect">
            <a:avLst/>
          </a:prstGeom>
        </p:spPr>
      </p:pic>
      <p:pic>
        <p:nvPicPr>
          <p:cNvPr id="2" name="Graphic 1" descr="Teacher with solid fill">
            <a:extLst>
              <a:ext uri="{FF2B5EF4-FFF2-40B4-BE49-F238E27FC236}">
                <a16:creationId xmlns:a16="http://schemas.microsoft.com/office/drawing/2014/main" id="{EEB724FE-009B-3486-F8B5-7F846126BB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623CF2AB-5F7F-6859-4A14-6EEB615D2767}"/>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Views</a:t>
            </a:r>
          </a:p>
        </p:txBody>
      </p:sp>
      <p:sp>
        <p:nvSpPr>
          <p:cNvPr id="5" name="Rectangle: Rounded Corners 4">
            <a:extLst>
              <a:ext uri="{FF2B5EF4-FFF2-40B4-BE49-F238E27FC236}">
                <a16:creationId xmlns:a16="http://schemas.microsoft.com/office/drawing/2014/main" id="{88DE5E73-6B06-965F-6CFE-BFEA4EFE94D8}"/>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Sheets</a:t>
            </a:r>
          </a:p>
        </p:txBody>
      </p:sp>
      <p:sp>
        <p:nvSpPr>
          <p:cNvPr id="7" name="Rectangle: Rounded Corners 6">
            <a:extLst>
              <a:ext uri="{FF2B5EF4-FFF2-40B4-BE49-F238E27FC236}">
                <a16:creationId xmlns:a16="http://schemas.microsoft.com/office/drawing/2014/main" id="{6E39767E-C284-37C5-7D02-D69A270CC2FA}"/>
              </a:ext>
            </a:extLst>
          </p:cNvPr>
          <p:cNvSpPr/>
          <p:nvPr/>
        </p:nvSpPr>
        <p:spPr>
          <a:xfrm>
            <a:off x="7128681"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Titleblocks</a:t>
            </a:r>
            <a:endParaRPr lang="en-US" sz="1600" b="1" dirty="0"/>
          </a:p>
        </p:txBody>
      </p:sp>
      <p:sp>
        <p:nvSpPr>
          <p:cNvPr id="8" name="Rectangle: Rounded Corners 7">
            <a:extLst>
              <a:ext uri="{FF2B5EF4-FFF2-40B4-BE49-F238E27FC236}">
                <a16:creationId xmlns:a16="http://schemas.microsoft.com/office/drawing/2014/main" id="{00FF6D82-40CB-B3C5-484F-F5812E7A5663}"/>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9" name="Rectangle: Rounded Corners 8">
            <a:extLst>
              <a:ext uri="{FF2B5EF4-FFF2-40B4-BE49-F238E27FC236}">
                <a16:creationId xmlns:a16="http://schemas.microsoft.com/office/drawing/2014/main" id="{918BE90E-8067-3C32-CE60-AF9D2318B0D8}"/>
              </a:ext>
            </a:extLst>
          </p:cNvPr>
          <p:cNvSpPr/>
          <p:nvPr/>
        </p:nvSpPr>
        <p:spPr>
          <a:xfrm>
            <a:off x="9219063" y="12929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Schedules</a:t>
            </a:r>
          </a:p>
        </p:txBody>
      </p:sp>
      <p:sp>
        <p:nvSpPr>
          <p:cNvPr id="10" name="Rectangle: Rounded Corners 9">
            <a:extLst>
              <a:ext uri="{FF2B5EF4-FFF2-40B4-BE49-F238E27FC236}">
                <a16:creationId xmlns:a16="http://schemas.microsoft.com/office/drawing/2014/main" id="{F9B1819D-0AC7-96BD-240C-532F5008720A}"/>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1" name="Rectangle: Rounded Corners 10">
            <a:extLst>
              <a:ext uri="{FF2B5EF4-FFF2-40B4-BE49-F238E27FC236}">
                <a16:creationId xmlns:a16="http://schemas.microsoft.com/office/drawing/2014/main" id="{48AC8E27-6BDA-F860-46BC-B1D49E1E294B}"/>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410892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Element Related (Part 1)</a:t>
            </a:r>
          </a:p>
        </p:txBody>
      </p:sp>
      <p:pic>
        <p:nvPicPr>
          <p:cNvPr id="3" name="Picture 2" descr="A screenshot of a computer screen&#10;&#10;Description automatically generated with low confidence">
            <a:extLst>
              <a:ext uri="{FF2B5EF4-FFF2-40B4-BE49-F238E27FC236}">
                <a16:creationId xmlns:a16="http://schemas.microsoft.com/office/drawing/2014/main" id="{A0DEC5A5-F8D0-7728-A97E-2658EDB04DFD}"/>
              </a:ext>
            </a:extLst>
          </p:cNvPr>
          <p:cNvPicPr>
            <a:picLocks noChangeAspect="1"/>
          </p:cNvPicPr>
          <p:nvPr/>
        </p:nvPicPr>
        <p:blipFill rotWithShape="1">
          <a:blip r:embed="rId3">
            <a:extLst>
              <a:ext uri="{28A0092B-C50C-407E-A947-70E740481C1C}">
                <a14:useLocalDpi xmlns:a14="http://schemas.microsoft.com/office/drawing/2010/main" val="0"/>
              </a:ext>
            </a:extLst>
          </a:blip>
          <a:srcRect r="30308" b="51867"/>
          <a:stretch/>
        </p:blipFill>
        <p:spPr>
          <a:xfrm>
            <a:off x="1851897" y="1851660"/>
            <a:ext cx="12311320" cy="7406640"/>
          </a:xfrm>
          <a:prstGeom prst="rect">
            <a:avLst/>
          </a:prstGeom>
        </p:spPr>
      </p:pic>
      <p:pic>
        <p:nvPicPr>
          <p:cNvPr id="2" name="Picture 4">
            <a:extLst>
              <a:ext uri="{FF2B5EF4-FFF2-40B4-BE49-F238E27FC236}">
                <a16:creationId xmlns:a16="http://schemas.microsoft.com/office/drawing/2014/main" id="{3033AE9F-EC4B-4E4A-7183-8F1F379D4551}"/>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4" name="Picture 3">
            <a:extLst>
              <a:ext uri="{FF2B5EF4-FFF2-40B4-BE49-F238E27FC236}">
                <a16:creationId xmlns:a16="http://schemas.microsoft.com/office/drawing/2014/main" id="{65248F53-D205-6BC5-1B63-AF5B89AAF466}"/>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5" name="Picture 4">
            <a:extLst>
              <a:ext uri="{FF2B5EF4-FFF2-40B4-BE49-F238E27FC236}">
                <a16:creationId xmlns:a16="http://schemas.microsoft.com/office/drawing/2014/main" id="{5FD780FC-BB3D-D225-7E5A-2791CBC5586E}"/>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6" name="TextBox 13">
            <a:extLst>
              <a:ext uri="{FF2B5EF4-FFF2-40B4-BE49-F238E27FC236}">
                <a16:creationId xmlns:a16="http://schemas.microsoft.com/office/drawing/2014/main" id="{AF9929AE-AD6C-BFB6-B292-3483277B0A89}"/>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7" name="TextBox 14">
            <a:extLst>
              <a:ext uri="{FF2B5EF4-FFF2-40B4-BE49-F238E27FC236}">
                <a16:creationId xmlns:a16="http://schemas.microsoft.com/office/drawing/2014/main" id="{6CDF483B-F1FF-DBB3-AB89-10BBA2F1F9F0}"/>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7">
            <a:extLst>
              <a:ext uri="{FF2B5EF4-FFF2-40B4-BE49-F238E27FC236}">
                <a16:creationId xmlns:a16="http://schemas.microsoft.com/office/drawing/2014/main" id="{796E5F96-943B-91F1-0CA6-CB5137F9B1F3}"/>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pic>
        <p:nvPicPr>
          <p:cNvPr id="9" name="Graphic 8" descr="Teacher with solid fill">
            <a:extLst>
              <a:ext uri="{FF2B5EF4-FFF2-40B4-BE49-F238E27FC236}">
                <a16:creationId xmlns:a16="http://schemas.microsoft.com/office/drawing/2014/main" id="{C21A0D05-C508-BC5F-5F6F-09ACC66BA3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11" name="Rectangle: Rounded Corners 10">
            <a:extLst>
              <a:ext uri="{FF2B5EF4-FFF2-40B4-BE49-F238E27FC236}">
                <a16:creationId xmlns:a16="http://schemas.microsoft.com/office/drawing/2014/main" id="{FAB3B78C-8616-01A5-2A0D-1808B72CE36A}"/>
              </a:ext>
            </a:extLst>
          </p:cNvPr>
          <p:cNvSpPr/>
          <p:nvPr/>
        </p:nvSpPr>
        <p:spPr>
          <a:xfrm>
            <a:off x="2947917"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Placed Families</a:t>
            </a:r>
          </a:p>
        </p:txBody>
      </p:sp>
      <p:sp>
        <p:nvSpPr>
          <p:cNvPr id="12" name="Rectangle: Rounded Corners 11">
            <a:extLst>
              <a:ext uri="{FF2B5EF4-FFF2-40B4-BE49-F238E27FC236}">
                <a16:creationId xmlns:a16="http://schemas.microsoft.com/office/drawing/2014/main" id="{E94A0A04-2780-7589-60EE-7D8F2CE9B844}"/>
              </a:ext>
            </a:extLst>
          </p:cNvPr>
          <p:cNvSpPr/>
          <p:nvPr/>
        </p:nvSpPr>
        <p:spPr>
          <a:xfrm>
            <a:off x="5038299"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Loaded Families</a:t>
            </a:r>
          </a:p>
        </p:txBody>
      </p:sp>
      <p:sp>
        <p:nvSpPr>
          <p:cNvPr id="13" name="Rectangle: Rounded Corners 12">
            <a:extLst>
              <a:ext uri="{FF2B5EF4-FFF2-40B4-BE49-F238E27FC236}">
                <a16:creationId xmlns:a16="http://schemas.microsoft.com/office/drawing/2014/main" id="{FE0E0E9C-A3C9-CB13-E65F-2A95437B8CD1}"/>
              </a:ext>
            </a:extLst>
          </p:cNvPr>
          <p:cNvSpPr/>
          <p:nvPr/>
        </p:nvSpPr>
        <p:spPr>
          <a:xfrm>
            <a:off x="7128681" y="1300040"/>
            <a:ext cx="2326054"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Model &amp; Detail Groups</a:t>
            </a:r>
          </a:p>
        </p:txBody>
      </p:sp>
      <p:sp>
        <p:nvSpPr>
          <p:cNvPr id="14" name="Rectangle: Rounded Corners 13">
            <a:extLst>
              <a:ext uri="{FF2B5EF4-FFF2-40B4-BE49-F238E27FC236}">
                <a16:creationId xmlns:a16="http://schemas.microsoft.com/office/drawing/2014/main" id="{C188295D-5252-12FF-FC15-4E8897F9205B}"/>
              </a:ext>
            </a:extLst>
          </p:cNvPr>
          <p:cNvSpPr/>
          <p:nvPr/>
        </p:nvSpPr>
        <p:spPr>
          <a:xfrm>
            <a:off x="940123" y="1316782"/>
            <a:ext cx="1823549"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a:t>
            </a:r>
          </a:p>
        </p:txBody>
      </p:sp>
      <p:sp>
        <p:nvSpPr>
          <p:cNvPr id="15" name="Rectangle: Rounded Corners 14">
            <a:extLst>
              <a:ext uri="{FF2B5EF4-FFF2-40B4-BE49-F238E27FC236}">
                <a16:creationId xmlns:a16="http://schemas.microsoft.com/office/drawing/2014/main" id="{F498BE52-7F57-601C-1744-F0A23A21EAAA}"/>
              </a:ext>
            </a:extLst>
          </p:cNvPr>
          <p:cNvSpPr/>
          <p:nvPr/>
        </p:nvSpPr>
        <p:spPr>
          <a:xfrm>
            <a:off x="9626034" y="12911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Worksets</a:t>
            </a:r>
            <a:endParaRPr lang="en-US" sz="1600" b="1" dirty="0"/>
          </a:p>
        </p:txBody>
      </p:sp>
      <p:sp>
        <p:nvSpPr>
          <p:cNvPr id="16" name="Rectangle: Rounded Corners 15">
            <a:extLst>
              <a:ext uri="{FF2B5EF4-FFF2-40B4-BE49-F238E27FC236}">
                <a16:creationId xmlns:a16="http://schemas.microsoft.com/office/drawing/2014/main" id="{6F831341-A3CE-EE32-2CC9-E282AABF26BD}"/>
              </a:ext>
            </a:extLst>
          </p:cNvPr>
          <p:cNvSpPr/>
          <p:nvPr/>
        </p:nvSpPr>
        <p:spPr>
          <a:xfrm>
            <a:off x="11716416" y="1291166"/>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Worksets</a:t>
            </a:r>
            <a:endParaRPr lang="en-US" sz="1600" b="1" dirty="0"/>
          </a:p>
        </p:txBody>
      </p:sp>
      <p:sp>
        <p:nvSpPr>
          <p:cNvPr id="17" name="Rectangle: Rounded Corners 16">
            <a:extLst>
              <a:ext uri="{FF2B5EF4-FFF2-40B4-BE49-F238E27FC236}">
                <a16:creationId xmlns:a16="http://schemas.microsoft.com/office/drawing/2014/main" id="{3904E78B-11EC-3383-27ED-E9C2AF64D5D6}"/>
              </a:ext>
            </a:extLst>
          </p:cNvPr>
          <p:cNvSpPr/>
          <p:nvPr/>
        </p:nvSpPr>
        <p:spPr>
          <a:xfrm>
            <a:off x="14759616" y="8135602"/>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9" name="Rectangle 18">
            <a:extLst>
              <a:ext uri="{FF2B5EF4-FFF2-40B4-BE49-F238E27FC236}">
                <a16:creationId xmlns:a16="http://schemas.microsoft.com/office/drawing/2014/main" id="{51505AAA-1751-2028-BD62-77D016452564}"/>
              </a:ext>
            </a:extLst>
          </p:cNvPr>
          <p:cNvSpPr/>
          <p:nvPr/>
        </p:nvSpPr>
        <p:spPr>
          <a:xfrm>
            <a:off x="3466826" y="8298543"/>
            <a:ext cx="1302527" cy="958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5587DC8-FC0D-CB1B-C884-EB248D20BDDD}"/>
              </a:ext>
            </a:extLst>
          </p:cNvPr>
          <p:cNvSpPr/>
          <p:nvPr/>
        </p:nvSpPr>
        <p:spPr>
          <a:xfrm>
            <a:off x="14759615" y="6952143"/>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Tree>
    <p:extLst>
      <p:ext uri="{BB962C8B-B14F-4D97-AF65-F5344CB8AC3E}">
        <p14:creationId xmlns:p14="http://schemas.microsoft.com/office/powerpoint/2010/main" val="1876451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486017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2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Element Related (Part 2)</a:t>
            </a:r>
          </a:p>
        </p:txBody>
      </p:sp>
      <p:grpSp>
        <p:nvGrpSpPr>
          <p:cNvPr id="5" name="Group 4">
            <a:extLst>
              <a:ext uri="{FF2B5EF4-FFF2-40B4-BE49-F238E27FC236}">
                <a16:creationId xmlns:a16="http://schemas.microsoft.com/office/drawing/2014/main" id="{6064020B-6AE3-D524-5EC9-D3D8D82BB643}"/>
              </a:ext>
            </a:extLst>
          </p:cNvPr>
          <p:cNvGrpSpPr/>
          <p:nvPr/>
        </p:nvGrpSpPr>
        <p:grpSpPr>
          <a:xfrm>
            <a:off x="871511" y="1791984"/>
            <a:ext cx="15332242" cy="8419570"/>
            <a:chOff x="1166342" y="1690912"/>
            <a:chExt cx="15105665" cy="8234195"/>
          </a:xfrm>
        </p:grpSpPr>
        <p:pic>
          <p:nvPicPr>
            <p:cNvPr id="3" name="Picture 2" descr="A screenshot of a computer screen&#10;&#10;Description automatically generated with low confidence">
              <a:extLst>
                <a:ext uri="{FF2B5EF4-FFF2-40B4-BE49-F238E27FC236}">
                  <a16:creationId xmlns:a16="http://schemas.microsoft.com/office/drawing/2014/main" id="{A0DEC5A5-F8D0-7728-A97E-2658EDB04DFD}"/>
                </a:ext>
              </a:extLst>
            </p:cNvPr>
            <p:cNvPicPr>
              <a:picLocks noChangeAspect="1"/>
            </p:cNvPicPr>
            <p:nvPr/>
          </p:nvPicPr>
          <p:blipFill rotWithShape="1">
            <a:blip r:embed="rId3">
              <a:extLst>
                <a:ext uri="{28A0092B-C50C-407E-A947-70E740481C1C}">
                  <a14:useLocalDpi xmlns:a14="http://schemas.microsoft.com/office/drawing/2010/main" val="0"/>
                </a:ext>
              </a:extLst>
            </a:blip>
            <a:srcRect t="48948"/>
            <a:stretch/>
          </p:blipFill>
          <p:spPr>
            <a:xfrm>
              <a:off x="1166342" y="3207656"/>
              <a:ext cx="15105665" cy="6717451"/>
            </a:xfrm>
            <a:prstGeom prst="rect">
              <a:avLst/>
            </a:prstGeom>
          </p:spPr>
        </p:pic>
        <p:pic>
          <p:nvPicPr>
            <p:cNvPr id="4" name="Picture 3" descr="A screenshot of a computer screen&#10;&#10;Description automatically generated with low confidence">
              <a:extLst>
                <a:ext uri="{FF2B5EF4-FFF2-40B4-BE49-F238E27FC236}">
                  <a16:creationId xmlns:a16="http://schemas.microsoft.com/office/drawing/2014/main" id="{E318499D-5EAD-E776-1E05-32412A9F81B4}"/>
                </a:ext>
              </a:extLst>
            </p:cNvPr>
            <p:cNvPicPr>
              <a:picLocks noChangeAspect="1"/>
            </p:cNvPicPr>
            <p:nvPr/>
          </p:nvPicPr>
          <p:blipFill rotWithShape="1">
            <a:blip r:embed="rId3">
              <a:extLst>
                <a:ext uri="{28A0092B-C50C-407E-A947-70E740481C1C}">
                  <a14:useLocalDpi xmlns:a14="http://schemas.microsoft.com/office/drawing/2010/main" val="0"/>
                </a:ext>
              </a:extLst>
            </a:blip>
            <a:srcRect t="37421" r="82931" b="48129"/>
            <a:stretch/>
          </p:blipFill>
          <p:spPr>
            <a:xfrm>
              <a:off x="1166342" y="1690912"/>
              <a:ext cx="2578343" cy="1901373"/>
            </a:xfrm>
            <a:prstGeom prst="rect">
              <a:avLst/>
            </a:prstGeom>
          </p:spPr>
        </p:pic>
      </p:grpSp>
      <p:pic>
        <p:nvPicPr>
          <p:cNvPr id="6" name="Graphic 5" descr="Teacher with solid fill">
            <a:extLst>
              <a:ext uri="{FF2B5EF4-FFF2-40B4-BE49-F238E27FC236}">
                <a16:creationId xmlns:a16="http://schemas.microsoft.com/office/drawing/2014/main" id="{ACE15FB1-37F3-8B11-FEC5-CAA1B4D18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F441EFAA-F2EF-4B14-25E1-0788073CAFA4}"/>
              </a:ext>
            </a:extLst>
          </p:cNvPr>
          <p:cNvSpPr/>
          <p:nvPr/>
        </p:nvSpPr>
        <p:spPr>
          <a:xfrm>
            <a:off x="4067034"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err="1"/>
              <a:t>Workset</a:t>
            </a:r>
            <a:r>
              <a:rPr lang="en-US" sz="1600" b="1" dirty="0"/>
              <a:t> Elements</a:t>
            </a:r>
          </a:p>
        </p:txBody>
      </p:sp>
      <p:sp>
        <p:nvSpPr>
          <p:cNvPr id="8" name="Rectangle: Rounded Corners 7">
            <a:extLst>
              <a:ext uri="{FF2B5EF4-FFF2-40B4-BE49-F238E27FC236}">
                <a16:creationId xmlns:a16="http://schemas.microsoft.com/office/drawing/2014/main" id="{626BFBD0-CB27-BDF2-5025-C86377EAB18D}"/>
              </a:ext>
            </a:extLst>
          </p:cNvPr>
          <p:cNvSpPr/>
          <p:nvPr/>
        </p:nvSpPr>
        <p:spPr>
          <a:xfrm>
            <a:off x="6157416" y="1300040"/>
            <a:ext cx="1919083"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Elements</a:t>
            </a:r>
          </a:p>
        </p:txBody>
      </p:sp>
      <p:sp>
        <p:nvSpPr>
          <p:cNvPr id="9" name="Rectangle: Rounded Corners 8">
            <a:extLst>
              <a:ext uri="{FF2B5EF4-FFF2-40B4-BE49-F238E27FC236}">
                <a16:creationId xmlns:a16="http://schemas.microsoft.com/office/drawing/2014/main" id="{879EFD76-2ED9-D3E0-B0F8-FB62541DD170}"/>
              </a:ext>
            </a:extLst>
          </p:cNvPr>
          <p:cNvSpPr/>
          <p:nvPr/>
        </p:nvSpPr>
        <p:spPr>
          <a:xfrm>
            <a:off x="8247798" y="1300040"/>
            <a:ext cx="2603082" cy="36576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Element Category Classes</a:t>
            </a:r>
          </a:p>
        </p:txBody>
      </p:sp>
      <p:sp>
        <p:nvSpPr>
          <p:cNvPr id="10" name="Rectangle: Rounded Corners 9">
            <a:extLst>
              <a:ext uri="{FF2B5EF4-FFF2-40B4-BE49-F238E27FC236}">
                <a16:creationId xmlns:a16="http://schemas.microsoft.com/office/drawing/2014/main" id="{42B5D16A-FF3F-5FA2-174A-7CDDD63E80EF}"/>
              </a:ext>
            </a:extLst>
          </p:cNvPr>
          <p:cNvSpPr/>
          <p:nvPr/>
        </p:nvSpPr>
        <p:spPr>
          <a:xfrm>
            <a:off x="940123" y="1316782"/>
            <a:ext cx="2605340" cy="36576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2000" b="1" dirty="0">
                <a:solidFill>
                  <a:schemeClr val="tx1"/>
                </a:solidFill>
              </a:rPr>
              <a:t>JSON Outputs (cont.):</a:t>
            </a:r>
          </a:p>
        </p:txBody>
      </p:sp>
      <p:sp>
        <p:nvSpPr>
          <p:cNvPr id="13" name="Rectangle: Rounded Corners 12">
            <a:extLst>
              <a:ext uri="{FF2B5EF4-FFF2-40B4-BE49-F238E27FC236}">
                <a16:creationId xmlns:a16="http://schemas.microsoft.com/office/drawing/2014/main" id="{9EC07608-5676-22C8-C3FA-64305DFA09C9}"/>
              </a:ext>
            </a:extLst>
          </p:cNvPr>
          <p:cNvSpPr/>
          <p:nvPr/>
        </p:nvSpPr>
        <p:spPr>
          <a:xfrm>
            <a:off x="14759616" y="9297153"/>
            <a:ext cx="3374571" cy="9144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NOTE: All Dynamo maps include additional comments within the map files to help inform logic</a:t>
            </a:r>
          </a:p>
        </p:txBody>
      </p:sp>
      <p:sp>
        <p:nvSpPr>
          <p:cNvPr id="14" name="Oval 13">
            <a:extLst>
              <a:ext uri="{FF2B5EF4-FFF2-40B4-BE49-F238E27FC236}">
                <a16:creationId xmlns:a16="http://schemas.microsoft.com/office/drawing/2014/main" id="{D754211A-F427-D90C-7853-799F5351A69E}"/>
              </a:ext>
            </a:extLst>
          </p:cNvPr>
          <p:cNvSpPr/>
          <p:nvPr/>
        </p:nvSpPr>
        <p:spPr>
          <a:xfrm>
            <a:off x="2378529" y="1816281"/>
            <a:ext cx="1627414" cy="7347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AB2193F-873B-1805-894A-E7EC32F90AA0}"/>
              </a:ext>
            </a:extLst>
          </p:cNvPr>
          <p:cNvSpPr/>
          <p:nvPr/>
        </p:nvSpPr>
        <p:spPr>
          <a:xfrm>
            <a:off x="14759615" y="8121626"/>
            <a:ext cx="3384249" cy="1025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NOTE: Hi-Res Images of EACH  map are located within the Dynamo Scripts folder</a:t>
            </a:r>
          </a:p>
        </p:txBody>
      </p:sp>
      <p:sp>
        <p:nvSpPr>
          <p:cNvPr id="2" name="Arrow: Pentagon 1">
            <a:hlinkClick r:id="rId6" action="ppaction://hlinksldjump" highlightClick="1"/>
            <a:extLst>
              <a:ext uri="{FF2B5EF4-FFF2-40B4-BE49-F238E27FC236}">
                <a16:creationId xmlns:a16="http://schemas.microsoft.com/office/drawing/2014/main" id="{EF4B3E5D-5924-DB7F-81F0-5E3951191373}"/>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1" name="Arrow: Pentagon 10">
            <a:hlinkClick r:id="rId7" action="ppaction://hlinksldjump" highlightClick="1"/>
            <a:extLst>
              <a:ext uri="{FF2B5EF4-FFF2-40B4-BE49-F238E27FC236}">
                <a16:creationId xmlns:a16="http://schemas.microsoft.com/office/drawing/2014/main" id="{69820E87-F7CE-C03C-7B04-381D40CB6818}"/>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2" name="Arrow: Pentagon 11">
            <a:hlinkClick r:id="rId8" action="ppaction://hlinksldjump" highlightClick="1"/>
            <a:extLst>
              <a:ext uri="{FF2B5EF4-FFF2-40B4-BE49-F238E27FC236}">
                <a16:creationId xmlns:a16="http://schemas.microsoft.com/office/drawing/2014/main" id="{6A98E168-5AC8-7654-6239-2CC13BA3E687}"/>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6" name="Arrow: Pentagon 15">
            <a:hlinkClick r:id="rId9" action="ppaction://hlinksldjump" highlightClick="1"/>
            <a:extLst>
              <a:ext uri="{FF2B5EF4-FFF2-40B4-BE49-F238E27FC236}">
                <a16:creationId xmlns:a16="http://schemas.microsoft.com/office/drawing/2014/main" id="{15E383D2-E02D-3DC7-6F46-0C0692015C04}"/>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7" name="Arrow: Pentagon 16">
            <a:hlinkClick r:id="rId10" action="ppaction://hlinksldjump" highlightClick="1"/>
            <a:extLst>
              <a:ext uri="{FF2B5EF4-FFF2-40B4-BE49-F238E27FC236}">
                <a16:creationId xmlns:a16="http://schemas.microsoft.com/office/drawing/2014/main" id="{C3ED4944-2459-EFF4-E8C0-46BF93BE0123}"/>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8" name="Arrow: Pentagon 17">
            <a:hlinkClick r:id="rId11" action="ppaction://hlinksldjump" highlightClick="1"/>
            <a:extLst>
              <a:ext uri="{FF2B5EF4-FFF2-40B4-BE49-F238E27FC236}">
                <a16:creationId xmlns:a16="http://schemas.microsoft.com/office/drawing/2014/main" id="{F20A60AB-5B44-4687-CB06-9BD4229CBEF8}"/>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62779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3107154"/>
            <a:ext cx="7903488" cy="219538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Steps 3-5:</a:t>
            </a:r>
          </a:p>
          <a:p>
            <a:r>
              <a:rPr lang="en-US" sz="6600" b="1" dirty="0">
                <a:solidFill>
                  <a:schemeClr val="tx2"/>
                </a:solidFill>
                <a:latin typeface="Century Gothic" panose="020B0502020202020204" pitchFamily="34" charset="0"/>
              </a:rPr>
              <a:t>POWER BI REPORT</a:t>
            </a:r>
          </a:p>
        </p:txBody>
      </p:sp>
      <p:sp>
        <p:nvSpPr>
          <p:cNvPr id="2" name="Arrow: Pentagon 1">
            <a:hlinkClick r:id="rId3" action="ppaction://hlinksldjump" highlightClick="1"/>
            <a:extLst>
              <a:ext uri="{FF2B5EF4-FFF2-40B4-BE49-F238E27FC236}">
                <a16:creationId xmlns:a16="http://schemas.microsoft.com/office/drawing/2014/main" id="{9D09242B-7077-CFD3-CD8D-C200DEEDF6E2}"/>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BB71D109-CE68-CD9C-3060-761DB08178A0}"/>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FEBFF19C-95CC-63FA-B663-163F75B75798}"/>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71E7B464-EEA1-D498-4F5F-913899A1CF84}"/>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CF60B992-CDA6-2FB5-523E-3F671D71F76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091A387B-3769-A592-B2C0-A0C481207DD7}"/>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72264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BD5D3F-90DF-BA7B-9801-E1F848FA964B}"/>
              </a:ext>
            </a:extLst>
          </p:cNvPr>
          <p:cNvPicPr>
            <a:picLocks noChangeAspect="1"/>
          </p:cNvPicPr>
          <p:nvPr/>
        </p:nvPicPr>
        <p:blipFill>
          <a:blip r:embed="rId3"/>
          <a:stretch>
            <a:fillRect/>
          </a:stretch>
        </p:blipFill>
        <p:spPr>
          <a:xfrm>
            <a:off x="940123" y="1341417"/>
            <a:ext cx="15704012" cy="8697447"/>
          </a:xfrm>
          <a:prstGeom prst="rect">
            <a:avLst/>
          </a:prstGeom>
        </p:spPr>
      </p:pic>
      <p:sp>
        <p:nvSpPr>
          <p:cNvPr id="6" name="TextBox 2">
            <a:extLst>
              <a:ext uri="{FF2B5EF4-FFF2-40B4-BE49-F238E27FC236}">
                <a16:creationId xmlns:a16="http://schemas.microsoft.com/office/drawing/2014/main" id="{6C672614-D58D-6BC5-4CD0-B8A570805918}"/>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Tour of the Power BI Report…</a:t>
            </a:r>
          </a:p>
        </p:txBody>
      </p:sp>
      <p:sp>
        <p:nvSpPr>
          <p:cNvPr id="3" name="Arrow: Pentagon 2">
            <a:hlinkClick r:id="rId4" action="ppaction://hlinksldjump" highlightClick="1"/>
            <a:extLst>
              <a:ext uri="{FF2B5EF4-FFF2-40B4-BE49-F238E27FC236}">
                <a16:creationId xmlns:a16="http://schemas.microsoft.com/office/drawing/2014/main" id="{78511628-AEF7-668F-E463-35D058D8119D}"/>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7" name="Arrow: Pentagon 6">
            <a:hlinkClick r:id="rId5" action="ppaction://hlinksldjump" highlightClick="1"/>
            <a:extLst>
              <a:ext uri="{FF2B5EF4-FFF2-40B4-BE49-F238E27FC236}">
                <a16:creationId xmlns:a16="http://schemas.microsoft.com/office/drawing/2014/main" id="{100339F9-D8C2-651F-883C-6E384F6412AC}"/>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8" name="Arrow: Pentagon 7">
            <a:hlinkClick r:id="rId6" action="ppaction://hlinksldjump" highlightClick="1"/>
            <a:extLst>
              <a:ext uri="{FF2B5EF4-FFF2-40B4-BE49-F238E27FC236}">
                <a16:creationId xmlns:a16="http://schemas.microsoft.com/office/drawing/2014/main" id="{E629576B-87F6-2E1F-E39E-0EB0A5CA7B39}"/>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9" name="Arrow: Pentagon 8">
            <a:hlinkClick r:id="rId7" action="ppaction://hlinksldjump" highlightClick="1"/>
            <a:extLst>
              <a:ext uri="{FF2B5EF4-FFF2-40B4-BE49-F238E27FC236}">
                <a16:creationId xmlns:a16="http://schemas.microsoft.com/office/drawing/2014/main" id="{270E37BA-E859-5C55-D3F6-A4EF361DB94A}"/>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0" name="Arrow: Pentagon 9">
            <a:hlinkClick r:id="rId8" action="ppaction://hlinksldjump" highlightClick="1"/>
            <a:extLst>
              <a:ext uri="{FF2B5EF4-FFF2-40B4-BE49-F238E27FC236}">
                <a16:creationId xmlns:a16="http://schemas.microsoft.com/office/drawing/2014/main" id="{2E5B93ED-0FF9-7F66-0B39-EFCC4E94369E}"/>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1" name="Arrow: Pentagon 10">
            <a:hlinkClick r:id="rId9" action="ppaction://hlinksldjump" highlightClick="1"/>
            <a:extLst>
              <a:ext uri="{FF2B5EF4-FFF2-40B4-BE49-F238E27FC236}">
                <a16:creationId xmlns:a16="http://schemas.microsoft.com/office/drawing/2014/main" id="{7A7B5DE8-7E8D-4F98-71FA-357F1A173C84}"/>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15" name="Picture 14" descr="A picture containing yellow, screenshot, design&#10;&#10;Description automatically generated">
            <a:hlinkClick r:id="rId10"/>
            <a:extLst>
              <a:ext uri="{FF2B5EF4-FFF2-40B4-BE49-F238E27FC236}">
                <a16:creationId xmlns:a16="http://schemas.microsoft.com/office/drawing/2014/main" id="{024E39D0-20A2-22E5-DAE8-44917B38FD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47877" y="186397"/>
            <a:ext cx="692497" cy="692497"/>
          </a:xfrm>
          <a:prstGeom prst="rect">
            <a:avLst/>
          </a:prstGeom>
        </p:spPr>
      </p:pic>
    </p:spTree>
    <p:extLst>
      <p:ext uri="{BB962C8B-B14F-4D97-AF65-F5344CB8AC3E}">
        <p14:creationId xmlns:p14="http://schemas.microsoft.com/office/powerpoint/2010/main" val="255190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3: Load Data into Power BI</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9803723" cy="531280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Populate Power BI report with data from Dynamo (JSON files)</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Two options:</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Use Completed Example (PBIX file)</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already loaded; can be further modified</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Not prompted for data when opening</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Use Template (PBIT file)</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No data loaded</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Prompt for parameter values upon opening</a:t>
            </a:r>
          </a:p>
          <a:p>
            <a:pPr marL="1257300" lvl="2"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Will also Refresh data (i.e. Step 4 completed too)</a:t>
            </a:r>
          </a:p>
        </p:txBody>
      </p:sp>
      <p:cxnSp>
        <p:nvCxnSpPr>
          <p:cNvPr id="24" name="Connector: Elbow 23">
            <a:extLst>
              <a:ext uri="{FF2B5EF4-FFF2-40B4-BE49-F238E27FC236}">
                <a16:creationId xmlns:a16="http://schemas.microsoft.com/office/drawing/2014/main" id="{B033723A-A3C4-765E-DC6C-F6AB63ACEB0B}"/>
              </a:ext>
            </a:extLst>
          </p:cNvPr>
          <p:cNvCxnSpPr>
            <a:cxnSpLocks/>
            <a:endCxn id="25" idx="1"/>
          </p:cNvCxnSpPr>
          <p:nvPr/>
        </p:nvCxnSpPr>
        <p:spPr>
          <a:xfrm>
            <a:off x="7170057" y="3518229"/>
            <a:ext cx="4926835" cy="1065873"/>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pSp>
        <p:nvGrpSpPr>
          <p:cNvPr id="32" name="Group 31">
            <a:extLst>
              <a:ext uri="{FF2B5EF4-FFF2-40B4-BE49-F238E27FC236}">
                <a16:creationId xmlns:a16="http://schemas.microsoft.com/office/drawing/2014/main" id="{0E91CB16-BAA3-88BB-DC20-07BCE98481DE}"/>
              </a:ext>
            </a:extLst>
          </p:cNvPr>
          <p:cNvGrpSpPr/>
          <p:nvPr/>
        </p:nvGrpSpPr>
        <p:grpSpPr>
          <a:xfrm>
            <a:off x="12096892" y="2120870"/>
            <a:ext cx="5579528" cy="3278444"/>
            <a:chOff x="12096892" y="2120870"/>
            <a:chExt cx="5579528" cy="3278444"/>
          </a:xfrm>
        </p:grpSpPr>
        <p:pic>
          <p:nvPicPr>
            <p:cNvPr id="4" name="Picture 3">
              <a:extLst>
                <a:ext uri="{FF2B5EF4-FFF2-40B4-BE49-F238E27FC236}">
                  <a16:creationId xmlns:a16="http://schemas.microsoft.com/office/drawing/2014/main" id="{6E7E9AA0-14E7-3FF7-D7CF-61E7CAAFC244}"/>
                </a:ext>
              </a:extLst>
            </p:cNvPr>
            <p:cNvPicPr>
              <a:picLocks noChangeAspect="1"/>
            </p:cNvPicPr>
            <p:nvPr/>
          </p:nvPicPr>
          <p:blipFill>
            <a:blip r:embed="rId4"/>
            <a:stretch>
              <a:fillRect/>
            </a:stretch>
          </p:blipFill>
          <p:spPr>
            <a:xfrm>
              <a:off x="12096892" y="2490202"/>
              <a:ext cx="5579528" cy="2909112"/>
            </a:xfrm>
            <a:prstGeom prst="rect">
              <a:avLst/>
            </a:prstGeom>
          </p:spPr>
        </p:pic>
        <p:sp>
          <p:nvSpPr>
            <p:cNvPr id="10" name="TextBox 9">
              <a:extLst>
                <a:ext uri="{FF2B5EF4-FFF2-40B4-BE49-F238E27FC236}">
                  <a16:creationId xmlns:a16="http://schemas.microsoft.com/office/drawing/2014/main" id="{506F510A-5E2C-84F2-EF79-66CD6081F99F}"/>
                </a:ext>
              </a:extLst>
            </p:cNvPr>
            <p:cNvSpPr txBox="1"/>
            <p:nvPr/>
          </p:nvSpPr>
          <p:spPr>
            <a:xfrm>
              <a:off x="12096892" y="2120870"/>
              <a:ext cx="3901441" cy="369332"/>
            </a:xfrm>
            <a:prstGeom prst="rect">
              <a:avLst/>
            </a:prstGeom>
            <a:noFill/>
          </p:spPr>
          <p:txBody>
            <a:bodyPr wrap="square">
              <a:spAutoFit/>
            </a:bodyPr>
            <a:lstStyle/>
            <a:p>
              <a:r>
                <a:rPr lang="en-US" b="1" dirty="0">
                  <a:solidFill>
                    <a:schemeClr val="accent6">
                      <a:lumMod val="75000"/>
                    </a:schemeClr>
                  </a:solidFill>
                </a:rPr>
                <a:t>Folder</a:t>
              </a:r>
              <a:r>
                <a:rPr lang="en-US" dirty="0">
                  <a:solidFill>
                    <a:schemeClr val="accent6">
                      <a:lumMod val="75000"/>
                    </a:schemeClr>
                  </a:solidFill>
                </a:rPr>
                <a:t>: …\DBWA Demonstration Files\</a:t>
              </a:r>
            </a:p>
          </p:txBody>
        </p:sp>
        <p:sp>
          <p:nvSpPr>
            <p:cNvPr id="25" name="Rectangle 24">
              <a:extLst>
                <a:ext uri="{FF2B5EF4-FFF2-40B4-BE49-F238E27FC236}">
                  <a16:creationId xmlns:a16="http://schemas.microsoft.com/office/drawing/2014/main" id="{78F4C198-056A-2747-E4BC-BEB197805C97}"/>
                </a:ext>
              </a:extLst>
            </p:cNvPr>
            <p:cNvSpPr/>
            <p:nvPr/>
          </p:nvSpPr>
          <p:spPr>
            <a:xfrm>
              <a:off x="12096892" y="4399436"/>
              <a:ext cx="5579528" cy="36933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6CAF8CE-43E2-FD8C-34B1-C8E5465CEA70}"/>
                </a:ext>
              </a:extLst>
            </p:cNvPr>
            <p:cNvSpPr/>
            <p:nvPr/>
          </p:nvSpPr>
          <p:spPr>
            <a:xfrm>
              <a:off x="12096892" y="4851410"/>
              <a:ext cx="5579528" cy="36933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29" name="Connector: Elbow 28">
            <a:extLst>
              <a:ext uri="{FF2B5EF4-FFF2-40B4-BE49-F238E27FC236}">
                <a16:creationId xmlns:a16="http://schemas.microsoft.com/office/drawing/2014/main" id="{D5BEB754-9054-FB97-1310-A07B2C70FEF8}"/>
              </a:ext>
            </a:extLst>
          </p:cNvPr>
          <p:cNvCxnSpPr>
            <a:cxnSpLocks/>
            <a:endCxn id="27" idx="1"/>
          </p:cNvCxnSpPr>
          <p:nvPr/>
        </p:nvCxnSpPr>
        <p:spPr>
          <a:xfrm flipV="1">
            <a:off x="5435600" y="5036076"/>
            <a:ext cx="6661292" cy="10742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37" name="Rectangle: Rounded Corners 36">
            <a:extLst>
              <a:ext uri="{FF2B5EF4-FFF2-40B4-BE49-F238E27FC236}">
                <a16:creationId xmlns:a16="http://schemas.microsoft.com/office/drawing/2014/main" id="{1CF774C8-98B4-AD6A-4860-7516838206B6}"/>
              </a:ext>
            </a:extLst>
          </p:cNvPr>
          <p:cNvSpPr/>
          <p:nvPr/>
        </p:nvSpPr>
        <p:spPr>
          <a:xfrm>
            <a:off x="6467128" y="7356694"/>
            <a:ext cx="6153497" cy="15161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b="1" dirty="0"/>
              <a:t>Recommendation</a:t>
            </a:r>
            <a:r>
              <a:rPr lang="en-US" sz="2000" dirty="0"/>
              <a:t>:</a:t>
            </a:r>
          </a:p>
          <a:p>
            <a:pPr marL="285750" indent="-285750">
              <a:buFont typeface="Arial" panose="020B0604020202020204" pitchFamily="34" charset="0"/>
              <a:buChar char="•"/>
            </a:pPr>
            <a:r>
              <a:rPr lang="en-US" sz="2000" dirty="0"/>
              <a:t>Use the Completed Example to skip the Dynamo stuff and focus on modifying the report</a:t>
            </a:r>
          </a:p>
          <a:p>
            <a:pPr marL="285750" indent="-285750">
              <a:buFont typeface="Arial" panose="020B0604020202020204" pitchFamily="34" charset="0"/>
              <a:buChar char="•"/>
            </a:pPr>
            <a:r>
              <a:rPr lang="en-US" sz="2000" dirty="0"/>
              <a:t>Use the blank Template to demo the entire process</a:t>
            </a:r>
          </a:p>
        </p:txBody>
      </p:sp>
      <p:sp>
        <p:nvSpPr>
          <p:cNvPr id="38" name="Arrow: Pentagon 37">
            <a:hlinkClick r:id="rId5" action="ppaction://hlinksldjump" highlightClick="1"/>
            <a:extLst>
              <a:ext uri="{FF2B5EF4-FFF2-40B4-BE49-F238E27FC236}">
                <a16:creationId xmlns:a16="http://schemas.microsoft.com/office/drawing/2014/main" id="{DA258583-3531-65B8-7730-5FE34EE9DF75}"/>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39" name="Arrow: Pentagon 38">
            <a:hlinkClick r:id="rId6" action="ppaction://hlinksldjump" highlightClick="1"/>
            <a:extLst>
              <a:ext uri="{FF2B5EF4-FFF2-40B4-BE49-F238E27FC236}">
                <a16:creationId xmlns:a16="http://schemas.microsoft.com/office/drawing/2014/main" id="{323E53E6-6153-3080-9416-9ABFE6FFB75A}"/>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40" name="Arrow: Pentagon 39">
            <a:hlinkClick r:id="rId7" action="ppaction://hlinksldjump" highlightClick="1"/>
            <a:extLst>
              <a:ext uri="{FF2B5EF4-FFF2-40B4-BE49-F238E27FC236}">
                <a16:creationId xmlns:a16="http://schemas.microsoft.com/office/drawing/2014/main" id="{04A046E9-3DDA-9485-D1D9-52859740BAD8}"/>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41" name="Arrow: Pentagon 40">
            <a:hlinkClick r:id="rId8" action="ppaction://hlinksldjump" highlightClick="1"/>
            <a:extLst>
              <a:ext uri="{FF2B5EF4-FFF2-40B4-BE49-F238E27FC236}">
                <a16:creationId xmlns:a16="http://schemas.microsoft.com/office/drawing/2014/main" id="{FE0A167C-E0C6-9100-A48B-F9A752ACFFDA}"/>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42" name="Arrow: Pentagon 41">
            <a:hlinkClick r:id="rId9" action="ppaction://hlinksldjump" highlightClick="1"/>
            <a:extLst>
              <a:ext uri="{FF2B5EF4-FFF2-40B4-BE49-F238E27FC236}">
                <a16:creationId xmlns:a16="http://schemas.microsoft.com/office/drawing/2014/main" id="{50E66E7D-493F-B9F5-83D6-96C058512AD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43" name="Arrow: Pentagon 42">
            <a:hlinkClick r:id="rId10" action="ppaction://hlinksldjump" highlightClick="1"/>
            <a:extLst>
              <a:ext uri="{FF2B5EF4-FFF2-40B4-BE49-F238E27FC236}">
                <a16:creationId xmlns:a16="http://schemas.microsoft.com/office/drawing/2014/main" id="{F338A31F-7DA4-9789-4F4E-2056A185D324}"/>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45" name="Rectangle 44">
            <a:extLst>
              <a:ext uri="{FF2B5EF4-FFF2-40B4-BE49-F238E27FC236}">
                <a16:creationId xmlns:a16="http://schemas.microsoft.com/office/drawing/2014/main" id="{EA76BDF8-AA64-D576-36E1-17FABE2FAD3D}"/>
              </a:ext>
            </a:extLst>
          </p:cNvPr>
          <p:cNvSpPr/>
          <p:nvPr/>
        </p:nvSpPr>
        <p:spPr>
          <a:xfrm>
            <a:off x="12096893" y="2978676"/>
            <a:ext cx="2122542" cy="37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E8E34B9-6575-859E-A2D4-56D1E669DEC3}"/>
              </a:ext>
            </a:extLst>
          </p:cNvPr>
          <p:cNvSpPr/>
          <p:nvPr/>
        </p:nvSpPr>
        <p:spPr>
          <a:xfrm>
            <a:off x="5794625" y="2076924"/>
            <a:ext cx="4655212" cy="645728"/>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6D72A125-E2B2-0BCF-D62C-E652B6815973}"/>
              </a:ext>
            </a:extLst>
          </p:cNvPr>
          <p:cNvCxnSpPr>
            <a:cxnSpLocks/>
            <a:stCxn id="46" idx="3"/>
            <a:endCxn id="45" idx="1"/>
          </p:cNvCxnSpPr>
          <p:nvPr/>
        </p:nvCxnSpPr>
        <p:spPr>
          <a:xfrm>
            <a:off x="10449837" y="2399788"/>
            <a:ext cx="1647056" cy="76710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6869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2" y="532646"/>
            <a:ext cx="1658587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3 (cont.): Load Data using Template</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10381662"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(When opening a blank Power BI template –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PBIT</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file)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Template will ask user for </a:t>
            </a:r>
            <a:r>
              <a:rPr lang="en-GB" sz="2400" b="1" u="sng"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2 parameter values</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open opening:</a:t>
            </a:r>
          </a:p>
          <a:p>
            <a:pPr marL="800100" lvl="1" indent="-342900">
              <a:lnSpc>
                <a:spcPct val="120000"/>
              </a:lnSpc>
              <a:spcAft>
                <a:spcPts val="800"/>
              </a:spcAft>
              <a:buFont typeface="Arial" panose="020B0604020202020204" pitchFamily="34" charset="0"/>
              <a:buChar char="•"/>
            </a:pPr>
            <a:r>
              <a:rPr lang="en-GB" sz="2400" b="1" dirty="0" err="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source_path</a:t>
            </a:r>
            <a:r>
              <a:rPr lang="en-GB" sz="24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root folder of th</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 JSON folder</a:t>
            </a:r>
          </a:p>
          <a:p>
            <a:pPr marL="800100" lvl="1" indent="-342900">
              <a:lnSpc>
                <a:spcPct val="120000"/>
              </a:lnSpc>
              <a:spcAft>
                <a:spcPts val="800"/>
              </a:spcAft>
              <a:buFont typeface="Arial" panose="020B0604020202020204" pitchFamily="34" charset="0"/>
              <a:buChar char="•"/>
            </a:pPr>
            <a:r>
              <a:rPr lang="en-GB" sz="2400" b="1" dirty="0" err="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source_subfolder</a:t>
            </a:r>
            <a:r>
              <a:rPr lang="en-GB" sz="24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subfolder containing set of JSON output files</a:t>
            </a:r>
          </a:p>
          <a:p>
            <a:pPr lvl="1">
              <a:lnSpc>
                <a:spcPct val="120000"/>
              </a:lnSpc>
              <a:spcAft>
                <a:spcPts val="800"/>
              </a:spcAft>
            </a:pP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C20D6B4-E6AF-7AC8-F6DB-709A55CBAF5F}"/>
              </a:ext>
            </a:extLst>
          </p:cNvPr>
          <p:cNvPicPr>
            <a:picLocks noChangeAspect="1"/>
          </p:cNvPicPr>
          <p:nvPr/>
        </p:nvPicPr>
        <p:blipFill>
          <a:blip r:embed="rId4"/>
          <a:stretch>
            <a:fillRect/>
          </a:stretch>
        </p:blipFill>
        <p:spPr>
          <a:xfrm>
            <a:off x="8887483" y="4397799"/>
            <a:ext cx="6712410" cy="3723773"/>
          </a:xfrm>
          <a:prstGeom prst="rect">
            <a:avLst/>
          </a:prstGeom>
        </p:spPr>
      </p:pic>
      <p:sp>
        <p:nvSpPr>
          <p:cNvPr id="8" name="Rectangle: Rounded Corners 7">
            <a:extLst>
              <a:ext uri="{FF2B5EF4-FFF2-40B4-BE49-F238E27FC236}">
                <a16:creationId xmlns:a16="http://schemas.microsoft.com/office/drawing/2014/main" id="{66A7D986-E045-DAA8-C233-DAF3C6DCE20B}"/>
              </a:ext>
            </a:extLst>
          </p:cNvPr>
          <p:cNvSpPr/>
          <p:nvPr/>
        </p:nvSpPr>
        <p:spPr>
          <a:xfrm>
            <a:off x="12243688" y="3656954"/>
            <a:ext cx="4301237" cy="6924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latin typeface="Century Gothic" panose="020B0502020202020204" pitchFamily="34" charset="0"/>
              </a:rPr>
              <a:t>PLEASE REMEMBER TO INCLUDE A ‘\’ AT THE END OF THE SOURCE PATH</a:t>
            </a:r>
          </a:p>
        </p:txBody>
      </p:sp>
      <p:sp>
        <p:nvSpPr>
          <p:cNvPr id="9" name="Rectangle: Rounded Corners 8">
            <a:extLst>
              <a:ext uri="{FF2B5EF4-FFF2-40B4-BE49-F238E27FC236}">
                <a16:creationId xmlns:a16="http://schemas.microsoft.com/office/drawing/2014/main" id="{604FD1DB-BDFF-5442-B74B-E2BBA55E0ED5}"/>
              </a:ext>
            </a:extLst>
          </p:cNvPr>
          <p:cNvSpPr/>
          <p:nvPr/>
        </p:nvSpPr>
        <p:spPr>
          <a:xfrm>
            <a:off x="14860386" y="6457949"/>
            <a:ext cx="2111555" cy="8006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latin typeface="Century Gothic" panose="020B0502020202020204" pitchFamily="34" charset="0"/>
              </a:rPr>
              <a:t>NO ‘\’ NEEDED FOR SUBFOLDER</a:t>
            </a:r>
          </a:p>
        </p:txBody>
      </p:sp>
      <p:pic>
        <p:nvPicPr>
          <p:cNvPr id="11" name="Picture 10">
            <a:extLst>
              <a:ext uri="{FF2B5EF4-FFF2-40B4-BE49-F238E27FC236}">
                <a16:creationId xmlns:a16="http://schemas.microsoft.com/office/drawing/2014/main" id="{1BB8D789-9015-BC1C-717C-59C9E43BB93B}"/>
              </a:ext>
            </a:extLst>
          </p:cNvPr>
          <p:cNvPicPr>
            <a:picLocks noChangeAspect="1"/>
          </p:cNvPicPr>
          <p:nvPr/>
        </p:nvPicPr>
        <p:blipFill>
          <a:blip r:embed="rId5"/>
          <a:stretch>
            <a:fillRect/>
          </a:stretch>
        </p:blipFill>
        <p:spPr>
          <a:xfrm>
            <a:off x="727797" y="4154631"/>
            <a:ext cx="8159686" cy="4149783"/>
          </a:xfrm>
          <a:prstGeom prst="rect">
            <a:avLst/>
          </a:prstGeom>
        </p:spPr>
      </p:pic>
      <p:sp>
        <p:nvSpPr>
          <p:cNvPr id="12" name="Rectangle: Rounded Corners 11">
            <a:extLst>
              <a:ext uri="{FF2B5EF4-FFF2-40B4-BE49-F238E27FC236}">
                <a16:creationId xmlns:a16="http://schemas.microsoft.com/office/drawing/2014/main" id="{5EC43C0E-08B0-A446-836A-434D2683EB0A}"/>
              </a:ext>
            </a:extLst>
          </p:cNvPr>
          <p:cNvSpPr/>
          <p:nvPr/>
        </p:nvSpPr>
        <p:spPr>
          <a:xfrm>
            <a:off x="5410539" y="7002819"/>
            <a:ext cx="1774032" cy="320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a:latin typeface="Century Gothic" panose="020B0502020202020204" pitchFamily="34" charset="0"/>
              </a:rPr>
              <a:t>e.g. 20230608</a:t>
            </a:r>
          </a:p>
        </p:txBody>
      </p:sp>
      <p:sp>
        <p:nvSpPr>
          <p:cNvPr id="14" name="Rectangle: Rounded Corners 13">
            <a:extLst>
              <a:ext uri="{FF2B5EF4-FFF2-40B4-BE49-F238E27FC236}">
                <a16:creationId xmlns:a16="http://schemas.microsoft.com/office/drawing/2014/main" id="{A2F80C12-092F-E1D5-2473-788055B55701}"/>
              </a:ext>
            </a:extLst>
          </p:cNvPr>
          <p:cNvSpPr/>
          <p:nvPr/>
        </p:nvSpPr>
        <p:spPr>
          <a:xfrm>
            <a:off x="5410539" y="6342923"/>
            <a:ext cx="4133243" cy="320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R="0">
              <a:lnSpc>
                <a:spcPct val="120000"/>
              </a:lnSpc>
              <a:spcBef>
                <a:spcPts val="0"/>
              </a:spcBef>
              <a:spcAft>
                <a:spcPts val="800"/>
              </a:spcAft>
            </a:pPr>
            <a:r>
              <a:rPr lang="en-GB" sz="1400" b="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e.g. C:\_scratch\Project AA12345\</a:t>
            </a:r>
            <a:endParaRPr lang="en-GB" sz="1400" b="1"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6" name="Arrow: Right 15">
            <a:extLst>
              <a:ext uri="{FF2B5EF4-FFF2-40B4-BE49-F238E27FC236}">
                <a16:creationId xmlns:a16="http://schemas.microsoft.com/office/drawing/2014/main" id="{A64FEE76-71F0-8CDA-493B-7BAC99FD6D4E}"/>
              </a:ext>
            </a:extLst>
          </p:cNvPr>
          <p:cNvSpPr/>
          <p:nvPr/>
        </p:nvSpPr>
        <p:spPr>
          <a:xfrm flipH="1">
            <a:off x="4871357" y="6389139"/>
            <a:ext cx="440871" cy="228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22A0D42-DC80-92D4-88B4-370B3F142963}"/>
              </a:ext>
            </a:extLst>
          </p:cNvPr>
          <p:cNvSpPr/>
          <p:nvPr/>
        </p:nvSpPr>
        <p:spPr>
          <a:xfrm flipH="1">
            <a:off x="4871356" y="7058212"/>
            <a:ext cx="440871" cy="2284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 name="Graphic 2" descr="Teacher with solid fill">
            <a:extLst>
              <a:ext uri="{FF2B5EF4-FFF2-40B4-BE49-F238E27FC236}">
                <a16:creationId xmlns:a16="http://schemas.microsoft.com/office/drawing/2014/main" id="{4A957C02-193C-E561-CDF2-9F9FA352E6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5B5143DF-650C-40F5-CCDD-5997510F009D}"/>
              </a:ext>
            </a:extLst>
          </p:cNvPr>
          <p:cNvSpPr/>
          <p:nvPr/>
        </p:nvSpPr>
        <p:spPr>
          <a:xfrm>
            <a:off x="5043812" y="8459931"/>
            <a:ext cx="4805038" cy="4303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Century Gothic" panose="020B0502020202020204" pitchFamily="34" charset="0"/>
              </a:rPr>
              <a:t>When you press Load, data is also refreshed!</a:t>
            </a:r>
          </a:p>
        </p:txBody>
      </p:sp>
    </p:spTree>
    <p:extLst>
      <p:ext uri="{BB962C8B-B14F-4D97-AF65-F5344CB8AC3E}">
        <p14:creationId xmlns:p14="http://schemas.microsoft.com/office/powerpoint/2010/main" val="90897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3005"/>
            <a:ext cx="8712820" cy="695325"/>
          </a:xfrm>
          <a:prstGeom prst="rect">
            <a:avLst/>
          </a:prstGeom>
        </p:spPr>
        <p:txBody>
          <a:bodyPr lIns="0" tIns="0" rIns="0" bIns="0" rtlCol="0" anchor="t">
            <a:spAutoFit/>
          </a:bodyPr>
          <a:lstStyle/>
          <a:p>
            <a:pPr algn="l">
              <a:lnSpc>
                <a:spcPts val="5399"/>
              </a:lnSpc>
            </a:pPr>
            <a:r>
              <a:rPr lang="en-US" sz="4999" spc="74">
                <a:solidFill>
                  <a:schemeClr val="accent6">
                    <a:lumMod val="50000"/>
                  </a:schemeClr>
                </a:solidFill>
                <a:latin typeface="Roboto Bold"/>
              </a:rPr>
              <a:t>Motivation / ‘The Problem’</a:t>
            </a:r>
          </a:p>
        </p:txBody>
      </p:sp>
      <p:sp>
        <p:nvSpPr>
          <p:cNvPr id="3" name="TextBox 3"/>
          <p:cNvSpPr txBox="1"/>
          <p:nvPr/>
        </p:nvSpPr>
        <p:spPr>
          <a:xfrm>
            <a:off x="1028700" y="2135755"/>
            <a:ext cx="10789370" cy="5987280"/>
          </a:xfrm>
          <a:prstGeom prst="rect">
            <a:avLst/>
          </a:prstGeom>
        </p:spPr>
        <p:txBody>
          <a:bodyPr wrap="square" lIns="0" tIns="0" rIns="0" bIns="0" rtlCol="0" anchor="t">
            <a:spAutoFit/>
          </a:bodyPr>
          <a:lstStyle/>
          <a:p>
            <a:pPr>
              <a:lnSpc>
                <a:spcPct val="200000"/>
              </a:lnSpc>
            </a:pPr>
            <a:r>
              <a:rPr lang="en-US" sz="2200" b="1" dirty="0">
                <a:solidFill>
                  <a:schemeClr val="accent6"/>
                </a:solidFill>
                <a:latin typeface="Century Gothic" panose="020B0502020202020204" pitchFamily="34" charset="0"/>
              </a:rPr>
              <a:t>Model Review is Challenging:</a:t>
            </a:r>
          </a:p>
          <a:p>
            <a:pPr marL="285750" indent="-285750">
              <a:lnSpc>
                <a:spcPct val="200000"/>
              </a:lnSpc>
              <a:buFont typeface="Arial" panose="020B0604020202020204" pitchFamily="34" charset="0"/>
              <a:buChar char="•"/>
            </a:pPr>
            <a:r>
              <a:rPr lang="en-US" sz="2200" u="sng" dirty="0">
                <a:latin typeface="Century Gothic" panose="020B0502020202020204" pitchFamily="34" charset="0"/>
              </a:rPr>
              <a:t>Checking Revit models is resource intensive!</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Time-consuming, tedious, and inconsistent when performed manually</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Not easy to query / search elements in model using Revit UI</a:t>
            </a:r>
          </a:p>
          <a:p>
            <a:pPr marL="742950" lvl="1" indent="-285750">
              <a:lnSpc>
                <a:spcPct val="200000"/>
              </a:lnSpc>
              <a:buFont typeface="Arial" panose="020B0604020202020204" pitchFamily="34" charset="0"/>
              <a:buChar char="•"/>
            </a:pPr>
            <a:r>
              <a:rPr lang="en-US" sz="2200" dirty="0">
                <a:latin typeface="Century Gothic" panose="020B0502020202020204" pitchFamily="34" charset="0"/>
              </a:rPr>
              <a:t>Indicators inform adherence to company standards or QA/QC requirements, but importance is specific to company</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Need ability to </a:t>
            </a:r>
            <a:r>
              <a:rPr lang="en-US" sz="2200" u="sng" dirty="0">
                <a:latin typeface="Century Gothic" panose="020B0502020202020204" pitchFamily="34" charset="0"/>
              </a:rPr>
              <a:t>diagnose model health quickly, consistently, on demand</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Checks yield info regarding potential model health or performance issues</a:t>
            </a:r>
          </a:p>
          <a:p>
            <a:pPr marL="285750" indent="-285750">
              <a:lnSpc>
                <a:spcPct val="200000"/>
              </a:lnSpc>
              <a:buFont typeface="Arial" panose="020B0604020202020204" pitchFamily="34" charset="0"/>
              <a:buChar char="•"/>
            </a:pPr>
            <a:r>
              <a:rPr lang="en-US" sz="2200" dirty="0">
                <a:latin typeface="Century Gothic" panose="020B0502020202020204" pitchFamily="34" charset="0"/>
              </a:rPr>
              <a:t>Better data allows modelers to ask better questions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8" name="Rectangle: Rounded Corners 7">
            <a:extLst>
              <a:ext uri="{FF2B5EF4-FFF2-40B4-BE49-F238E27FC236}">
                <a16:creationId xmlns:a16="http://schemas.microsoft.com/office/drawing/2014/main" id="{E7DB0092-8394-B429-70CB-87C10C6B0FAD}"/>
              </a:ext>
            </a:extLst>
          </p:cNvPr>
          <p:cNvSpPr/>
          <p:nvPr/>
        </p:nvSpPr>
        <p:spPr>
          <a:xfrm>
            <a:off x="12075886" y="2186250"/>
            <a:ext cx="5682344" cy="5914499"/>
          </a:xfrm>
          <a:prstGeom prst="roundRect">
            <a:avLst/>
          </a:prstGeom>
          <a:ln w="762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8E6561DE-9060-D79E-2249-D9D296479CF8}"/>
              </a:ext>
            </a:extLst>
          </p:cNvPr>
          <p:cNvGrpSpPr/>
          <p:nvPr/>
        </p:nvGrpSpPr>
        <p:grpSpPr>
          <a:xfrm>
            <a:off x="12054115" y="2629480"/>
            <a:ext cx="5468070" cy="5044259"/>
            <a:chOff x="11885708" y="2598957"/>
            <a:chExt cx="4961562" cy="5044259"/>
          </a:xfrm>
        </p:grpSpPr>
        <p:sp>
          <p:nvSpPr>
            <p:cNvPr id="7" name="Content Placeholder 2">
              <a:extLst>
                <a:ext uri="{FF2B5EF4-FFF2-40B4-BE49-F238E27FC236}">
                  <a16:creationId xmlns:a16="http://schemas.microsoft.com/office/drawing/2014/main" id="{AA073EC6-59D7-D5CE-3590-621E7D41E478}"/>
                </a:ext>
              </a:extLst>
            </p:cNvPr>
            <p:cNvSpPr txBox="1">
              <a:spLocks/>
            </p:cNvSpPr>
            <p:nvPr/>
          </p:nvSpPr>
          <p:spPr>
            <a:xfrm>
              <a:off x="11885708" y="3261716"/>
              <a:ext cx="4961562" cy="4381500"/>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a:solidFill>
                    <a:schemeClr val="accent6">
                      <a:lumMod val="75000"/>
                    </a:schemeClr>
                  </a:solidFill>
                  <a:latin typeface="Century Gothic" panose="020B0502020202020204" pitchFamily="34" charset="0"/>
                </a:rPr>
                <a:t>How many views are on sheets (or not?)</a:t>
              </a:r>
            </a:p>
            <a:p>
              <a:pPr lvl="1"/>
              <a:r>
                <a:rPr lang="en-US">
                  <a:solidFill>
                    <a:schemeClr val="accent6">
                      <a:lumMod val="75000"/>
                    </a:schemeClr>
                  </a:solidFill>
                  <a:latin typeface="Century Gothic" panose="020B0502020202020204" pitchFamily="34" charset="0"/>
                </a:rPr>
                <a:t>Is my project using the correct templates or standards?</a:t>
              </a:r>
            </a:p>
            <a:p>
              <a:pPr lvl="1"/>
              <a:r>
                <a:rPr lang="en-US">
                  <a:solidFill>
                    <a:schemeClr val="accent6">
                      <a:lumMod val="75000"/>
                    </a:schemeClr>
                  </a:solidFill>
                  <a:latin typeface="Century Gothic" panose="020B0502020202020204" pitchFamily="34" charset="0"/>
                </a:rPr>
                <a:t>How many model elements are impacted by warnings?</a:t>
              </a:r>
            </a:p>
            <a:p>
              <a:pPr lvl="1"/>
              <a:r>
                <a:rPr lang="en-US">
                  <a:solidFill>
                    <a:schemeClr val="accent6">
                      <a:lumMod val="75000"/>
                    </a:schemeClr>
                  </a:solidFill>
                  <a:latin typeface="Century Gothic" panose="020B0502020202020204" pitchFamily="34" charset="0"/>
                </a:rPr>
                <a:t>Is there an unexpected number of object or line styles in the model?</a:t>
              </a:r>
            </a:p>
            <a:p>
              <a:pPr lvl="1"/>
              <a:r>
                <a:rPr lang="en-US">
                  <a:solidFill>
                    <a:schemeClr val="accent6">
                      <a:lumMod val="75000"/>
                    </a:schemeClr>
                  </a:solidFill>
                  <a:latin typeface="Century Gothic" panose="020B0502020202020204" pitchFamily="34" charset="0"/>
                </a:rPr>
                <a:t>Can I dump model data to Excel for further analysis?</a:t>
              </a:r>
            </a:p>
            <a:p>
              <a:pPr lvl="1"/>
              <a:r>
                <a:rPr lang="en-US">
                  <a:solidFill>
                    <a:schemeClr val="accent6">
                      <a:lumMod val="75000"/>
                    </a:schemeClr>
                  </a:solidFill>
                  <a:latin typeface="Century Gothic" panose="020B0502020202020204" pitchFamily="34" charset="0"/>
                </a:rPr>
                <a:t>What files are attached to my model?</a:t>
              </a:r>
            </a:p>
          </p:txBody>
        </p:sp>
        <p:sp>
          <p:nvSpPr>
            <p:cNvPr id="9" name="Content Placeholder 2">
              <a:extLst>
                <a:ext uri="{FF2B5EF4-FFF2-40B4-BE49-F238E27FC236}">
                  <a16:creationId xmlns:a16="http://schemas.microsoft.com/office/drawing/2014/main" id="{8827F67F-8E75-F2D8-D840-A11261FB1BC4}"/>
                </a:ext>
              </a:extLst>
            </p:cNvPr>
            <p:cNvSpPr txBox="1">
              <a:spLocks/>
            </p:cNvSpPr>
            <p:nvPr/>
          </p:nvSpPr>
          <p:spPr>
            <a:xfrm>
              <a:off x="12358707" y="2598957"/>
              <a:ext cx="4322302" cy="500973"/>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18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a:solidFill>
                    <a:schemeClr val="accent6">
                      <a:lumMod val="75000"/>
                    </a:schemeClr>
                  </a:solidFill>
                </a:rPr>
                <a:t>Some typical questions for models…</a:t>
              </a:r>
              <a:endParaRPr lang="en-US" sz="2400">
                <a:solidFill>
                  <a:schemeClr val="accent6">
                    <a:lumMod val="75000"/>
                  </a:schemeClr>
                </a:solidFill>
              </a:endParaRPr>
            </a:p>
          </p:txBody>
        </p:sp>
      </p:grpSp>
    </p:spTree>
    <p:extLst>
      <p:ext uri="{BB962C8B-B14F-4D97-AF65-F5344CB8AC3E}">
        <p14:creationId xmlns:p14="http://schemas.microsoft.com/office/powerpoint/2010/main" val="2843128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2" y="532646"/>
            <a:ext cx="1658587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3 (cont.): Power Query vs Report Editor</a:t>
            </a:r>
          </a:p>
        </p:txBody>
      </p:sp>
      <p:pic>
        <p:nvPicPr>
          <p:cNvPr id="3" name="Graphic 2" descr="Teacher with solid fill">
            <a:extLst>
              <a:ext uri="{FF2B5EF4-FFF2-40B4-BE49-F238E27FC236}">
                <a16:creationId xmlns:a16="http://schemas.microsoft.com/office/drawing/2014/main" id="{4A957C02-193C-E561-CDF2-9F9FA352E6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grpSp>
        <p:nvGrpSpPr>
          <p:cNvPr id="41" name="Group 40">
            <a:extLst>
              <a:ext uri="{FF2B5EF4-FFF2-40B4-BE49-F238E27FC236}">
                <a16:creationId xmlns:a16="http://schemas.microsoft.com/office/drawing/2014/main" id="{F5AB26BD-2D67-F28E-7C68-FC29E16E447D}"/>
              </a:ext>
            </a:extLst>
          </p:cNvPr>
          <p:cNvGrpSpPr/>
          <p:nvPr/>
        </p:nvGrpSpPr>
        <p:grpSpPr>
          <a:xfrm>
            <a:off x="1035526" y="2037252"/>
            <a:ext cx="14941788" cy="5754197"/>
            <a:chOff x="1132548" y="3466003"/>
            <a:chExt cx="11503090" cy="4429928"/>
          </a:xfrm>
        </p:grpSpPr>
        <p:sp>
          <p:nvSpPr>
            <p:cNvPr id="20" name="Rectangle 19">
              <a:extLst>
                <a:ext uri="{FF2B5EF4-FFF2-40B4-BE49-F238E27FC236}">
                  <a16:creationId xmlns:a16="http://schemas.microsoft.com/office/drawing/2014/main" id="{184C2B69-7F38-ADED-C8B5-57B53DBAEB93}"/>
                </a:ext>
              </a:extLst>
            </p:cNvPr>
            <p:cNvSpPr/>
            <p:nvPr/>
          </p:nvSpPr>
          <p:spPr>
            <a:xfrm>
              <a:off x="8079587" y="4226783"/>
              <a:ext cx="4556051" cy="10703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2400" b="1">
                  <a:solidFill>
                    <a:schemeClr val="bg1"/>
                  </a:solidFill>
                </a:rPr>
                <a:t>Report Editor</a:t>
              </a:r>
            </a:p>
            <a:p>
              <a:pPr algn="ctr"/>
              <a:r>
                <a:rPr lang="en-US" sz="1600" i="1">
                  <a:solidFill>
                    <a:schemeClr val="bg1"/>
                  </a:solidFill>
                </a:rPr>
                <a:t>Define the intended user experience, </a:t>
              </a:r>
            </a:p>
            <a:p>
              <a:pPr algn="ctr"/>
              <a:r>
                <a:rPr lang="en-US" sz="1600" i="1">
                  <a:solidFill>
                    <a:schemeClr val="bg1"/>
                  </a:solidFill>
                </a:rPr>
                <a:t>customize the display of information</a:t>
              </a:r>
            </a:p>
          </p:txBody>
        </p:sp>
        <p:sp>
          <p:nvSpPr>
            <p:cNvPr id="22" name="Rectangle 21">
              <a:extLst>
                <a:ext uri="{FF2B5EF4-FFF2-40B4-BE49-F238E27FC236}">
                  <a16:creationId xmlns:a16="http://schemas.microsoft.com/office/drawing/2014/main" id="{B833D360-1B79-24BE-2C76-7531927E3903}"/>
                </a:ext>
              </a:extLst>
            </p:cNvPr>
            <p:cNvSpPr/>
            <p:nvPr/>
          </p:nvSpPr>
          <p:spPr>
            <a:xfrm>
              <a:off x="3371467" y="4226783"/>
              <a:ext cx="4556051" cy="1070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2400" b="1" dirty="0">
                  <a:solidFill>
                    <a:schemeClr val="bg1"/>
                  </a:solidFill>
                </a:rPr>
                <a:t>Power Query Editor</a:t>
              </a:r>
            </a:p>
            <a:p>
              <a:pPr algn="ctr"/>
              <a:r>
                <a:rPr lang="en-US" sz="1600" i="1" dirty="0">
                  <a:solidFill>
                    <a:schemeClr val="bg1"/>
                  </a:solidFill>
                </a:rPr>
                <a:t>Transform and optimize the flow of data </a:t>
              </a:r>
              <a:br>
                <a:rPr lang="en-US" sz="1600" i="1" dirty="0">
                  <a:solidFill>
                    <a:schemeClr val="bg1"/>
                  </a:solidFill>
                </a:rPr>
              </a:br>
              <a:r>
                <a:rPr lang="en-US" sz="1600" i="1" dirty="0">
                  <a:solidFill>
                    <a:schemeClr val="bg1"/>
                  </a:solidFill>
                </a:rPr>
                <a:t>that all users will consume</a:t>
              </a:r>
            </a:p>
            <a:p>
              <a:pPr algn="ctr"/>
              <a:endParaRPr lang="en-US" b="1" dirty="0">
                <a:solidFill>
                  <a:schemeClr val="bg1"/>
                </a:solidFill>
              </a:endParaRPr>
            </a:p>
            <a:p>
              <a:pPr algn="ctr"/>
              <a:endParaRPr lang="en-US" b="1"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4" name="Rectangle 23">
              <a:extLst>
                <a:ext uri="{FF2B5EF4-FFF2-40B4-BE49-F238E27FC236}">
                  <a16:creationId xmlns:a16="http://schemas.microsoft.com/office/drawing/2014/main" id="{67C507BD-0EBC-0EA7-EF38-80C0B785ED49}"/>
                </a:ext>
              </a:extLst>
            </p:cNvPr>
            <p:cNvSpPr/>
            <p:nvPr/>
          </p:nvSpPr>
          <p:spPr>
            <a:xfrm>
              <a:off x="3371466" y="5391383"/>
              <a:ext cx="4556051" cy="666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i="1">
                  <a:solidFill>
                    <a:schemeClr val="bg1"/>
                  </a:solidFill>
                </a:rPr>
                <a:t>Process data so end users don’t have to</a:t>
              </a:r>
              <a:endParaRPr lang="en-US" sz="1600">
                <a:solidFill>
                  <a:schemeClr val="bg1"/>
                </a:solidFill>
              </a:endParaRPr>
            </a:p>
          </p:txBody>
        </p:sp>
        <p:sp>
          <p:nvSpPr>
            <p:cNvPr id="25" name="Rectangle 24">
              <a:extLst>
                <a:ext uri="{FF2B5EF4-FFF2-40B4-BE49-F238E27FC236}">
                  <a16:creationId xmlns:a16="http://schemas.microsoft.com/office/drawing/2014/main" id="{ED703256-8412-849F-3FC4-70F96CD565F6}"/>
                </a:ext>
              </a:extLst>
            </p:cNvPr>
            <p:cNvSpPr/>
            <p:nvPr/>
          </p:nvSpPr>
          <p:spPr>
            <a:xfrm>
              <a:off x="8079587" y="5391384"/>
              <a:ext cx="4556051" cy="6665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0" i="1">
                  <a:solidFill>
                    <a:schemeClr val="bg2"/>
                  </a:solidFill>
                </a:rPr>
                <a:t>Make reports useful and usable</a:t>
              </a:r>
            </a:p>
          </p:txBody>
        </p:sp>
        <p:sp>
          <p:nvSpPr>
            <p:cNvPr id="26" name="Rectangle 25">
              <a:extLst>
                <a:ext uri="{FF2B5EF4-FFF2-40B4-BE49-F238E27FC236}">
                  <a16:creationId xmlns:a16="http://schemas.microsoft.com/office/drawing/2014/main" id="{7A3B68E3-B239-13C0-4BED-49FEB2CFE040}"/>
                </a:ext>
              </a:extLst>
            </p:cNvPr>
            <p:cNvSpPr/>
            <p:nvPr/>
          </p:nvSpPr>
          <p:spPr>
            <a:xfrm>
              <a:off x="8622833" y="7412295"/>
              <a:ext cx="141431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b="1" i="1" dirty="0">
                  <a:solidFill>
                    <a:schemeClr val="bg2"/>
                  </a:solidFill>
                </a:rPr>
                <a:t>Model View</a:t>
              </a:r>
            </a:p>
          </p:txBody>
        </p:sp>
        <p:sp>
          <p:nvSpPr>
            <p:cNvPr id="27" name="Rectangle 26">
              <a:extLst>
                <a:ext uri="{FF2B5EF4-FFF2-40B4-BE49-F238E27FC236}">
                  <a16:creationId xmlns:a16="http://schemas.microsoft.com/office/drawing/2014/main" id="{C1A54431-24C7-EA2F-21C9-E2E55126AFA0}"/>
                </a:ext>
              </a:extLst>
            </p:cNvPr>
            <p:cNvSpPr/>
            <p:nvPr/>
          </p:nvSpPr>
          <p:spPr>
            <a:xfrm>
              <a:off x="10035576" y="7412295"/>
              <a:ext cx="257542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i="1">
                  <a:solidFill>
                    <a:schemeClr val="bg1"/>
                  </a:solidFill>
                </a:rPr>
                <a:t>Table relationships</a:t>
              </a:r>
              <a:endParaRPr lang="en-US" sz="1600">
                <a:solidFill>
                  <a:schemeClr val="bg1"/>
                </a:solidFill>
              </a:endParaRPr>
            </a:p>
          </p:txBody>
        </p:sp>
        <p:sp>
          <p:nvSpPr>
            <p:cNvPr id="28" name="Rectangle 27">
              <a:extLst>
                <a:ext uri="{FF2B5EF4-FFF2-40B4-BE49-F238E27FC236}">
                  <a16:creationId xmlns:a16="http://schemas.microsoft.com/office/drawing/2014/main" id="{963D79A0-979E-2E18-5C22-5E1806246221}"/>
                </a:ext>
              </a:extLst>
            </p:cNvPr>
            <p:cNvSpPr/>
            <p:nvPr/>
          </p:nvSpPr>
          <p:spPr>
            <a:xfrm>
              <a:off x="8621261" y="6834855"/>
              <a:ext cx="141431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b="1" i="1" dirty="0">
                  <a:solidFill>
                    <a:schemeClr val="bg2"/>
                  </a:solidFill>
                </a:rPr>
                <a:t>Data View</a:t>
              </a:r>
            </a:p>
          </p:txBody>
        </p:sp>
        <p:sp>
          <p:nvSpPr>
            <p:cNvPr id="29" name="Rectangle 28">
              <a:extLst>
                <a:ext uri="{FF2B5EF4-FFF2-40B4-BE49-F238E27FC236}">
                  <a16:creationId xmlns:a16="http://schemas.microsoft.com/office/drawing/2014/main" id="{B80F7D17-A78B-C8AB-42AA-99F6ACB64C47}"/>
                </a:ext>
              </a:extLst>
            </p:cNvPr>
            <p:cNvSpPr/>
            <p:nvPr/>
          </p:nvSpPr>
          <p:spPr>
            <a:xfrm>
              <a:off x="8621262" y="6234257"/>
              <a:ext cx="1414314"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b="1" i="1" dirty="0">
                  <a:solidFill>
                    <a:schemeClr val="bg2"/>
                  </a:solidFill>
                </a:rPr>
                <a:t>Report View</a:t>
              </a:r>
            </a:p>
          </p:txBody>
        </p:sp>
        <p:sp>
          <p:nvSpPr>
            <p:cNvPr id="30" name="Rectangle 29">
              <a:extLst>
                <a:ext uri="{FF2B5EF4-FFF2-40B4-BE49-F238E27FC236}">
                  <a16:creationId xmlns:a16="http://schemas.microsoft.com/office/drawing/2014/main" id="{9A94AAE8-B79E-0910-A730-BD24D02F183B}"/>
                </a:ext>
              </a:extLst>
            </p:cNvPr>
            <p:cNvSpPr/>
            <p:nvPr/>
          </p:nvSpPr>
          <p:spPr>
            <a:xfrm>
              <a:off x="1132548" y="5391382"/>
              <a:ext cx="2103120" cy="666517"/>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i="1">
                  <a:solidFill>
                    <a:schemeClr val="bg1"/>
                  </a:solidFill>
                </a:rPr>
                <a:t>Intended purpose</a:t>
              </a:r>
              <a:endParaRPr lang="en-US" sz="1600">
                <a:solidFill>
                  <a:schemeClr val="bg1"/>
                </a:solidFill>
              </a:endParaRPr>
            </a:p>
          </p:txBody>
        </p:sp>
        <p:sp>
          <p:nvSpPr>
            <p:cNvPr id="31" name="Rectangle 30">
              <a:extLst>
                <a:ext uri="{FF2B5EF4-FFF2-40B4-BE49-F238E27FC236}">
                  <a16:creationId xmlns:a16="http://schemas.microsoft.com/office/drawing/2014/main" id="{4C0E34C2-765A-C09E-449E-3F848B66A218}"/>
                </a:ext>
              </a:extLst>
            </p:cNvPr>
            <p:cNvSpPr/>
            <p:nvPr/>
          </p:nvSpPr>
          <p:spPr>
            <a:xfrm>
              <a:off x="10035576" y="6834855"/>
              <a:ext cx="257542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i="1" dirty="0">
                  <a:solidFill>
                    <a:schemeClr val="bg1"/>
                  </a:solidFill>
                </a:rPr>
                <a:t>Available data as a table</a:t>
              </a:r>
              <a:endParaRPr lang="en-US" sz="1600" dirty="0">
                <a:solidFill>
                  <a:schemeClr val="bg1"/>
                </a:solidFill>
              </a:endParaRPr>
            </a:p>
          </p:txBody>
        </p:sp>
        <p:sp>
          <p:nvSpPr>
            <p:cNvPr id="32" name="Rectangle 31">
              <a:extLst>
                <a:ext uri="{FF2B5EF4-FFF2-40B4-BE49-F238E27FC236}">
                  <a16:creationId xmlns:a16="http://schemas.microsoft.com/office/drawing/2014/main" id="{6014427D-1CC0-0C3F-12F8-B1E0B4CD2CEA}"/>
                </a:ext>
              </a:extLst>
            </p:cNvPr>
            <p:cNvSpPr/>
            <p:nvPr/>
          </p:nvSpPr>
          <p:spPr>
            <a:xfrm>
              <a:off x="10035576" y="6234257"/>
              <a:ext cx="257542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i="1" dirty="0">
                  <a:solidFill>
                    <a:schemeClr val="bg1"/>
                  </a:solidFill>
                </a:rPr>
                <a:t>Create and format visuals</a:t>
              </a:r>
              <a:endParaRPr lang="en-US" sz="1600" dirty="0">
                <a:solidFill>
                  <a:schemeClr val="bg1"/>
                </a:solidFill>
              </a:endParaRPr>
            </a:p>
          </p:txBody>
        </p:sp>
        <p:sp>
          <p:nvSpPr>
            <p:cNvPr id="33" name="Rectangle 32">
              <a:extLst>
                <a:ext uri="{FF2B5EF4-FFF2-40B4-BE49-F238E27FC236}">
                  <a16:creationId xmlns:a16="http://schemas.microsoft.com/office/drawing/2014/main" id="{E3FB54C2-6865-2FFD-D327-AA1CF5B75D16}"/>
                </a:ext>
              </a:extLst>
            </p:cNvPr>
            <p:cNvSpPr/>
            <p:nvPr/>
          </p:nvSpPr>
          <p:spPr>
            <a:xfrm>
              <a:off x="1132548" y="4226784"/>
              <a:ext cx="2103120" cy="1040568"/>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i="1">
                  <a:solidFill>
                    <a:schemeClr val="bg1"/>
                  </a:solidFill>
                </a:rPr>
                <a:t>Primary Sections </a:t>
              </a:r>
              <a:br>
                <a:rPr lang="en-US" sz="1600" i="1">
                  <a:solidFill>
                    <a:schemeClr val="bg1"/>
                  </a:solidFill>
                </a:rPr>
              </a:br>
              <a:r>
                <a:rPr lang="en-US" sz="1600" i="1">
                  <a:solidFill>
                    <a:schemeClr val="bg1"/>
                  </a:solidFill>
                </a:rPr>
                <a:t>in Power BI</a:t>
              </a:r>
              <a:endParaRPr lang="en-US" sz="1600">
                <a:solidFill>
                  <a:schemeClr val="bg1"/>
                </a:solidFill>
              </a:endParaRPr>
            </a:p>
          </p:txBody>
        </p:sp>
        <p:sp>
          <p:nvSpPr>
            <p:cNvPr id="34" name="Rectangle 33">
              <a:extLst>
                <a:ext uri="{FF2B5EF4-FFF2-40B4-BE49-F238E27FC236}">
                  <a16:creationId xmlns:a16="http://schemas.microsoft.com/office/drawing/2014/main" id="{EEE4DFF9-0701-F15D-DC8A-E0AA619E37E3}"/>
                </a:ext>
              </a:extLst>
            </p:cNvPr>
            <p:cNvSpPr/>
            <p:nvPr/>
          </p:nvSpPr>
          <p:spPr>
            <a:xfrm>
              <a:off x="1132548" y="6232184"/>
              <a:ext cx="2103120" cy="1663747"/>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i="1">
                  <a:solidFill>
                    <a:schemeClr val="bg1"/>
                  </a:solidFill>
                </a:rPr>
                <a:t>Subsections</a:t>
              </a:r>
              <a:endParaRPr lang="en-US" sz="1600">
                <a:solidFill>
                  <a:schemeClr val="bg1"/>
                </a:solidFill>
              </a:endParaRPr>
            </a:p>
          </p:txBody>
        </p:sp>
        <p:pic>
          <p:nvPicPr>
            <p:cNvPr id="35" name="Picture 34">
              <a:extLst>
                <a:ext uri="{FF2B5EF4-FFF2-40B4-BE49-F238E27FC236}">
                  <a16:creationId xmlns:a16="http://schemas.microsoft.com/office/drawing/2014/main" id="{94A911C5-0D75-C217-155A-AF8EBE146D43}"/>
                </a:ext>
              </a:extLst>
            </p:cNvPr>
            <p:cNvPicPr>
              <a:picLocks noChangeAspect="1"/>
            </p:cNvPicPr>
            <p:nvPr/>
          </p:nvPicPr>
          <p:blipFill rotWithShape="1">
            <a:blip r:embed="rId6"/>
            <a:srcRect l="9631"/>
            <a:stretch/>
          </p:blipFill>
          <p:spPr>
            <a:xfrm>
              <a:off x="5110664" y="6398800"/>
              <a:ext cx="935177" cy="1254364"/>
            </a:xfrm>
            <a:prstGeom prst="rect">
              <a:avLst/>
            </a:prstGeom>
          </p:spPr>
        </p:pic>
        <p:pic>
          <p:nvPicPr>
            <p:cNvPr id="36" name="Picture 35">
              <a:extLst>
                <a:ext uri="{FF2B5EF4-FFF2-40B4-BE49-F238E27FC236}">
                  <a16:creationId xmlns:a16="http://schemas.microsoft.com/office/drawing/2014/main" id="{0A64692E-CE17-4CFA-C1E8-C451B6744B12}"/>
                </a:ext>
              </a:extLst>
            </p:cNvPr>
            <p:cNvPicPr>
              <a:picLocks noChangeAspect="1"/>
            </p:cNvPicPr>
            <p:nvPr/>
          </p:nvPicPr>
          <p:blipFill rotWithShape="1">
            <a:blip r:embed="rId7"/>
            <a:srcRect r="11333"/>
            <a:stretch/>
          </p:blipFill>
          <p:spPr>
            <a:xfrm>
              <a:off x="8062260" y="6236331"/>
              <a:ext cx="490503" cy="1659599"/>
            </a:xfrm>
            <a:prstGeom prst="rect">
              <a:avLst/>
            </a:prstGeom>
          </p:spPr>
        </p:pic>
        <p:sp>
          <p:nvSpPr>
            <p:cNvPr id="37" name="Rectangle 36">
              <a:extLst>
                <a:ext uri="{FF2B5EF4-FFF2-40B4-BE49-F238E27FC236}">
                  <a16:creationId xmlns:a16="http://schemas.microsoft.com/office/drawing/2014/main" id="{A49B34E2-1B5F-BC9C-85C3-825BA5006C41}"/>
                </a:ext>
              </a:extLst>
            </p:cNvPr>
            <p:cNvSpPr/>
            <p:nvPr/>
          </p:nvSpPr>
          <p:spPr>
            <a:xfrm>
              <a:off x="8079587" y="3466003"/>
              <a:ext cx="4556051" cy="6904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bg1"/>
                  </a:solidFill>
                </a:rPr>
                <a:t>End-User / Consumer</a:t>
              </a:r>
              <a:endParaRPr lang="en-US" sz="1600" i="1" dirty="0">
                <a:solidFill>
                  <a:schemeClr val="bg1"/>
                </a:solidFill>
              </a:endParaRPr>
            </a:p>
          </p:txBody>
        </p:sp>
        <p:sp>
          <p:nvSpPr>
            <p:cNvPr id="38" name="Rectangle 37">
              <a:extLst>
                <a:ext uri="{FF2B5EF4-FFF2-40B4-BE49-F238E27FC236}">
                  <a16:creationId xmlns:a16="http://schemas.microsoft.com/office/drawing/2014/main" id="{3629A872-991D-4D65-3E0A-B0C7B71B6853}"/>
                </a:ext>
              </a:extLst>
            </p:cNvPr>
            <p:cNvSpPr/>
            <p:nvPr/>
          </p:nvSpPr>
          <p:spPr>
            <a:xfrm>
              <a:off x="3371467" y="3466003"/>
              <a:ext cx="4556051" cy="6904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a:solidFill>
                    <a:schemeClr val="bg1"/>
                  </a:solidFill>
                </a:rPr>
                <a:t>Developer</a:t>
              </a:r>
              <a:endParaRPr lang="en-US">
                <a:solidFill>
                  <a:schemeClr val="bg1"/>
                </a:solidFill>
              </a:endParaRPr>
            </a:p>
          </p:txBody>
        </p:sp>
        <p:sp>
          <p:nvSpPr>
            <p:cNvPr id="39" name="Rectangle 38">
              <a:extLst>
                <a:ext uri="{FF2B5EF4-FFF2-40B4-BE49-F238E27FC236}">
                  <a16:creationId xmlns:a16="http://schemas.microsoft.com/office/drawing/2014/main" id="{1EBF4104-3B30-D198-2643-C7B9F50B4BEF}"/>
                </a:ext>
              </a:extLst>
            </p:cNvPr>
            <p:cNvSpPr/>
            <p:nvPr/>
          </p:nvSpPr>
          <p:spPr>
            <a:xfrm>
              <a:off x="1132548" y="3485233"/>
              <a:ext cx="2103120" cy="671258"/>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i="1">
                  <a:solidFill>
                    <a:schemeClr val="bg1"/>
                  </a:solidFill>
                </a:rPr>
                <a:t>Roles</a:t>
              </a:r>
              <a:endParaRPr lang="en-US" sz="1600">
                <a:solidFill>
                  <a:schemeClr val="bg1"/>
                </a:solidFill>
              </a:endParaRPr>
            </a:p>
          </p:txBody>
        </p:sp>
      </p:grpSp>
      <p:sp>
        <p:nvSpPr>
          <p:cNvPr id="40" name="TextBox 39">
            <a:extLst>
              <a:ext uri="{FF2B5EF4-FFF2-40B4-BE49-F238E27FC236}">
                <a16:creationId xmlns:a16="http://schemas.microsoft.com/office/drawing/2014/main" id="{43079B95-1423-B1BA-B30E-56571E149433}"/>
              </a:ext>
            </a:extLst>
          </p:cNvPr>
          <p:cNvSpPr txBox="1"/>
          <p:nvPr/>
        </p:nvSpPr>
        <p:spPr>
          <a:xfrm>
            <a:off x="1035526" y="1343990"/>
            <a:ext cx="11708923" cy="369332"/>
          </a:xfrm>
          <a:prstGeom prst="rect">
            <a:avLst/>
          </a:prstGeom>
        </p:spPr>
        <p:txBody>
          <a:bodyPr wrap="square" lIns="0" tIns="0" rIns="0" bIns="0" rtlCol="0" anchor="t">
            <a:spAutoFit/>
          </a:bodyPr>
          <a:lstStyle/>
          <a:p>
            <a:r>
              <a:rPr lang="en-US" sz="2400" dirty="0">
                <a:latin typeface="Century Gothic" panose="020B0502020202020204" pitchFamily="34" charset="0"/>
              </a:rPr>
              <a:t>What the developers sees (PQ) versus what the end user sees (report editor)</a:t>
            </a:r>
          </a:p>
        </p:txBody>
      </p:sp>
    </p:spTree>
    <p:extLst>
      <p:ext uri="{BB962C8B-B14F-4D97-AF65-F5344CB8AC3E}">
        <p14:creationId xmlns:p14="http://schemas.microsoft.com/office/powerpoint/2010/main" val="2745993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959652"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4: Modify/Refresh Data in existing report</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785510"/>
            <a:ext cx="9284532"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(When using an existing, pre-populated file –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PBIX</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file)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In </a:t>
            </a:r>
            <a:r>
              <a:rPr lang="en-GB" sz="2400" b="1" u="sng"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Power BI Power Query Editor</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 you can</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update the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2 parameters in template</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View and modify ETL steps from existing queries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load additional queries/tables into report</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grpSp>
        <p:nvGrpSpPr>
          <p:cNvPr id="27" name="Group 26">
            <a:extLst>
              <a:ext uri="{FF2B5EF4-FFF2-40B4-BE49-F238E27FC236}">
                <a16:creationId xmlns:a16="http://schemas.microsoft.com/office/drawing/2014/main" id="{5FB4CF75-6C30-BC5B-26E1-9A7AD70D2C92}"/>
              </a:ext>
            </a:extLst>
          </p:cNvPr>
          <p:cNvGrpSpPr/>
          <p:nvPr/>
        </p:nvGrpSpPr>
        <p:grpSpPr>
          <a:xfrm>
            <a:off x="12720826" y="4793651"/>
            <a:ext cx="2316022" cy="1838674"/>
            <a:chOff x="11898742" y="3632263"/>
            <a:chExt cx="2316022" cy="1838674"/>
          </a:xfrm>
        </p:grpSpPr>
        <p:pic>
          <p:nvPicPr>
            <p:cNvPr id="28" name="Picture 27">
              <a:extLst>
                <a:ext uri="{FF2B5EF4-FFF2-40B4-BE49-F238E27FC236}">
                  <a16:creationId xmlns:a16="http://schemas.microsoft.com/office/drawing/2014/main" id="{C70F3F02-1EE7-5D20-D442-F36E9B075B01}"/>
                </a:ext>
              </a:extLst>
            </p:cNvPr>
            <p:cNvPicPr>
              <a:picLocks noChangeAspect="1"/>
            </p:cNvPicPr>
            <p:nvPr/>
          </p:nvPicPr>
          <p:blipFill>
            <a:blip r:embed="rId4"/>
            <a:stretch>
              <a:fillRect/>
            </a:stretch>
          </p:blipFill>
          <p:spPr>
            <a:xfrm>
              <a:off x="11898742" y="3632263"/>
              <a:ext cx="2316022" cy="1838674"/>
            </a:xfrm>
            <a:prstGeom prst="rect">
              <a:avLst/>
            </a:prstGeom>
          </p:spPr>
        </p:pic>
        <p:sp>
          <p:nvSpPr>
            <p:cNvPr id="29" name="Rectangle 28">
              <a:extLst>
                <a:ext uri="{FF2B5EF4-FFF2-40B4-BE49-F238E27FC236}">
                  <a16:creationId xmlns:a16="http://schemas.microsoft.com/office/drawing/2014/main" id="{2DA0D5CE-C5FB-7349-8EE8-E4A6D8BBA33F}"/>
                </a:ext>
              </a:extLst>
            </p:cNvPr>
            <p:cNvSpPr/>
            <p:nvPr/>
          </p:nvSpPr>
          <p:spPr>
            <a:xfrm>
              <a:off x="13056753" y="3647700"/>
              <a:ext cx="1052509" cy="126395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40F0CC6F-38AC-087F-A532-5342B527F06D}"/>
              </a:ext>
            </a:extLst>
          </p:cNvPr>
          <p:cNvSpPr txBox="1"/>
          <p:nvPr/>
        </p:nvSpPr>
        <p:spPr>
          <a:xfrm>
            <a:off x="10918406" y="6633611"/>
            <a:ext cx="5757835" cy="794576"/>
          </a:xfrm>
          <a:prstGeom prst="rect">
            <a:avLst/>
          </a:prstGeom>
          <a:noFill/>
        </p:spPr>
        <p:txBody>
          <a:bodyPr wrap="square">
            <a:spAutoFit/>
          </a:bodyPr>
          <a:lstStyle/>
          <a:p>
            <a:pPr marR="0" algn="ctr">
              <a:lnSpc>
                <a:spcPct val="120000"/>
              </a:lnSpc>
              <a:spcBef>
                <a:spcPts val="0"/>
              </a:spcBef>
              <a:spcAft>
                <a:spcPts val="800"/>
              </a:spcAft>
            </a:pPr>
            <a:r>
              <a:rPr lang="en-GB" sz="2000" b="1">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In the Home ribbon of the Power BI Report Editor, click ‘Refresh’ in the Queries section</a:t>
            </a:r>
          </a:p>
        </p:txBody>
      </p:sp>
      <p:grpSp>
        <p:nvGrpSpPr>
          <p:cNvPr id="8" name="Group 7">
            <a:extLst>
              <a:ext uri="{FF2B5EF4-FFF2-40B4-BE49-F238E27FC236}">
                <a16:creationId xmlns:a16="http://schemas.microsoft.com/office/drawing/2014/main" id="{6CED8281-63AB-B97B-A725-D3E5D4BCA06B}"/>
              </a:ext>
            </a:extLst>
          </p:cNvPr>
          <p:cNvGrpSpPr/>
          <p:nvPr/>
        </p:nvGrpSpPr>
        <p:grpSpPr>
          <a:xfrm>
            <a:off x="1315181" y="6742685"/>
            <a:ext cx="7552511" cy="1869165"/>
            <a:chOff x="1400404" y="6632325"/>
            <a:chExt cx="7552511" cy="1869165"/>
          </a:xfrm>
        </p:grpSpPr>
        <p:sp>
          <p:nvSpPr>
            <p:cNvPr id="26" name="TextBox 25">
              <a:extLst>
                <a:ext uri="{FF2B5EF4-FFF2-40B4-BE49-F238E27FC236}">
                  <a16:creationId xmlns:a16="http://schemas.microsoft.com/office/drawing/2014/main" id="{10D9910F-CD65-11F0-B079-27A573E15324}"/>
                </a:ext>
              </a:extLst>
            </p:cNvPr>
            <p:cNvSpPr txBox="1"/>
            <p:nvPr/>
          </p:nvSpPr>
          <p:spPr>
            <a:xfrm>
              <a:off x="1400404" y="6633611"/>
              <a:ext cx="6524159" cy="794576"/>
            </a:xfrm>
            <a:prstGeom prst="rect">
              <a:avLst/>
            </a:prstGeom>
            <a:noFill/>
          </p:spPr>
          <p:txBody>
            <a:bodyPr wrap="square">
              <a:spAutoFit/>
            </a:bodyPr>
            <a:lstStyle/>
            <a:p>
              <a:pPr marR="0" algn="ctr">
                <a:lnSpc>
                  <a:spcPct val="120000"/>
                </a:lnSpc>
                <a:spcBef>
                  <a:spcPts val="0"/>
                </a:spcBef>
                <a:spcAft>
                  <a:spcPts val="800"/>
                </a:spcAft>
              </a:pP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In the Home ribbon of the Power Query Editor, Press Close &amp; Apply after making changes to queries</a:t>
              </a:r>
            </a:p>
          </p:txBody>
        </p:sp>
        <p:pic>
          <p:nvPicPr>
            <p:cNvPr id="30" name="Picture 29">
              <a:extLst>
                <a:ext uri="{FF2B5EF4-FFF2-40B4-BE49-F238E27FC236}">
                  <a16:creationId xmlns:a16="http://schemas.microsoft.com/office/drawing/2014/main" id="{461FA2BA-EC00-7DBA-D25D-BED794A3C522}"/>
                </a:ext>
              </a:extLst>
            </p:cNvPr>
            <p:cNvPicPr>
              <a:picLocks noChangeAspect="1"/>
            </p:cNvPicPr>
            <p:nvPr/>
          </p:nvPicPr>
          <p:blipFill rotWithShape="1">
            <a:blip r:embed="rId5"/>
            <a:srcRect r="14814" b="6787"/>
            <a:stretch/>
          </p:blipFill>
          <p:spPr>
            <a:xfrm>
              <a:off x="8070814" y="6632325"/>
              <a:ext cx="882101" cy="1869165"/>
            </a:xfrm>
            <a:prstGeom prst="rect">
              <a:avLst/>
            </a:prstGeom>
          </p:spPr>
        </p:pic>
        <p:sp>
          <p:nvSpPr>
            <p:cNvPr id="32" name="Rectangle: Rounded Corners 31">
              <a:extLst>
                <a:ext uri="{FF2B5EF4-FFF2-40B4-BE49-F238E27FC236}">
                  <a16:creationId xmlns:a16="http://schemas.microsoft.com/office/drawing/2014/main" id="{D0B8FD00-F706-CBFE-5CDD-E2A8360E530A}"/>
                </a:ext>
              </a:extLst>
            </p:cNvPr>
            <p:cNvSpPr/>
            <p:nvPr/>
          </p:nvSpPr>
          <p:spPr>
            <a:xfrm>
              <a:off x="1609548" y="7648515"/>
              <a:ext cx="6105873" cy="7880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Century Gothic" panose="020B0502020202020204" pitchFamily="34" charset="0"/>
                </a:rPr>
                <a:t>Prefer to do additional ETL in Power Query if changes do not require data from other tables</a:t>
              </a:r>
            </a:p>
          </p:txBody>
        </p:sp>
      </p:grpSp>
      <p:sp>
        <p:nvSpPr>
          <p:cNvPr id="33" name="Rectangle: Rounded Corners 32">
            <a:extLst>
              <a:ext uri="{FF2B5EF4-FFF2-40B4-BE49-F238E27FC236}">
                <a16:creationId xmlns:a16="http://schemas.microsoft.com/office/drawing/2014/main" id="{FEC03C3E-6864-D547-B426-F2BE02DECE5D}"/>
              </a:ext>
            </a:extLst>
          </p:cNvPr>
          <p:cNvSpPr/>
          <p:nvPr/>
        </p:nvSpPr>
        <p:spPr>
          <a:xfrm>
            <a:off x="10449837" y="7637580"/>
            <a:ext cx="6858000" cy="7880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Century Gothic" panose="020B0502020202020204" pitchFamily="34" charset="0"/>
              </a:rPr>
              <a:t>Use DAX in Report Editor to perform additional calculations that require information spanning multiple tables</a:t>
            </a:r>
          </a:p>
        </p:txBody>
      </p:sp>
      <p:sp>
        <p:nvSpPr>
          <p:cNvPr id="34" name="TextBox 33">
            <a:extLst>
              <a:ext uri="{FF2B5EF4-FFF2-40B4-BE49-F238E27FC236}">
                <a16:creationId xmlns:a16="http://schemas.microsoft.com/office/drawing/2014/main" id="{E53BA51D-1462-65F2-3FC6-75E981B5AA9B}"/>
              </a:ext>
            </a:extLst>
          </p:cNvPr>
          <p:cNvSpPr txBox="1"/>
          <p:nvPr/>
        </p:nvSpPr>
        <p:spPr>
          <a:xfrm>
            <a:off x="10449837" y="2315876"/>
            <a:ext cx="7218473" cy="2038058"/>
          </a:xfrm>
          <a:prstGeom prst="rect">
            <a:avLst/>
          </a:prstGeom>
        </p:spPr>
        <p:txBody>
          <a:bodyPr wrap="square" lIns="0" tIns="0" rIns="0" bIns="0" rtlCol="0" anchor="t">
            <a:spAutoFit/>
          </a:bodyPr>
          <a:lstStyle/>
          <a:p>
            <a:pPr marL="342900"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 </a:t>
            </a:r>
            <a:r>
              <a:rPr lang="en-GB" sz="2400" b="1" u="sng"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Power BI Report Editor</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you can </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refresh changes made to data sources </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refresh changes to a single table</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apply changes from Power Query too</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151573E-B246-86E1-5E87-0B5D61881A95}"/>
              </a:ext>
            </a:extLst>
          </p:cNvPr>
          <p:cNvSpPr txBox="1"/>
          <p:nvPr/>
        </p:nvSpPr>
        <p:spPr>
          <a:xfrm>
            <a:off x="858062" y="4810017"/>
            <a:ext cx="3608916" cy="150316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rPr>
              <a:t>2 parameters:</a:t>
            </a:r>
          </a:p>
          <a:p>
            <a:pPr marL="800100" lvl="1" indent="-342900">
              <a:lnSpc>
                <a:spcPct val="120000"/>
              </a:lnSpc>
              <a:spcAft>
                <a:spcPts val="800"/>
              </a:spcAft>
              <a:buFont typeface="Arial" panose="020B0604020202020204" pitchFamily="34" charset="0"/>
              <a:buChar char="•"/>
            </a:pPr>
            <a:r>
              <a:rPr lang="en-GB" sz="2400" dirty="0" err="1">
                <a:solidFill>
                  <a:schemeClr val="accent6">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source_path</a:t>
            </a:r>
            <a:endParaRPr lang="en-GB" sz="2400"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endParaRPr>
          </a:p>
          <a:p>
            <a:pPr marL="800100" lvl="1" indent="-342900">
              <a:lnSpc>
                <a:spcPct val="120000"/>
              </a:lnSpc>
              <a:spcAft>
                <a:spcPts val="800"/>
              </a:spcAft>
              <a:buFont typeface="Arial" panose="020B0604020202020204" pitchFamily="34" charset="0"/>
              <a:buChar char="•"/>
            </a:pPr>
            <a:r>
              <a:rPr lang="en-GB" sz="2400" dirty="0" err="1">
                <a:solidFill>
                  <a:schemeClr val="accent6">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source_subfolder</a:t>
            </a:r>
            <a:endParaRPr lang="en-GB" sz="2400" dirty="0">
              <a:solidFill>
                <a:schemeClr val="accent6">
                  <a:lumMod val="75000"/>
                </a:schemeClr>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B36D29-ED68-37B8-5890-EADA84D57D91}"/>
              </a:ext>
            </a:extLst>
          </p:cNvPr>
          <p:cNvPicPr>
            <a:picLocks noChangeAspect="1"/>
          </p:cNvPicPr>
          <p:nvPr/>
        </p:nvPicPr>
        <p:blipFill>
          <a:blip r:embed="rId6"/>
          <a:stretch>
            <a:fillRect/>
          </a:stretch>
        </p:blipFill>
        <p:spPr>
          <a:xfrm>
            <a:off x="4819403" y="4966694"/>
            <a:ext cx="4635332" cy="1162815"/>
          </a:xfrm>
          <a:prstGeom prst="rect">
            <a:avLst/>
          </a:prstGeom>
        </p:spPr>
      </p:pic>
      <p:pic>
        <p:nvPicPr>
          <p:cNvPr id="9" name="Graphic 8" descr="Teacher with solid fill">
            <a:extLst>
              <a:ext uri="{FF2B5EF4-FFF2-40B4-BE49-F238E27FC236}">
                <a16:creationId xmlns:a16="http://schemas.microsoft.com/office/drawing/2014/main" id="{92F57815-9B10-9FA2-2E7C-059165A458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
        <p:nvSpPr>
          <p:cNvPr id="10" name="Arrow: Pentagon 9">
            <a:hlinkClick r:id="rId9" action="ppaction://hlinksldjump" highlightClick="1"/>
            <a:extLst>
              <a:ext uri="{FF2B5EF4-FFF2-40B4-BE49-F238E27FC236}">
                <a16:creationId xmlns:a16="http://schemas.microsoft.com/office/drawing/2014/main" id="{57DEEABE-6C31-9551-F1B1-94BB07AE3C49}"/>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1" name="Arrow: Pentagon 10">
            <a:hlinkClick r:id="rId10" action="ppaction://hlinksldjump" highlightClick="1"/>
            <a:extLst>
              <a:ext uri="{FF2B5EF4-FFF2-40B4-BE49-F238E27FC236}">
                <a16:creationId xmlns:a16="http://schemas.microsoft.com/office/drawing/2014/main" id="{5512B9E9-E9AC-44D2-9C66-C5DDAC3F2308}"/>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2" name="Arrow: Pentagon 11">
            <a:hlinkClick r:id="rId11" action="ppaction://hlinksldjump" highlightClick="1"/>
            <a:extLst>
              <a:ext uri="{FF2B5EF4-FFF2-40B4-BE49-F238E27FC236}">
                <a16:creationId xmlns:a16="http://schemas.microsoft.com/office/drawing/2014/main" id="{DA63AB19-7A28-DE0D-B9DA-26E1EB2D456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4" name="Arrow: Pentagon 13">
            <a:hlinkClick r:id="rId12" action="ppaction://hlinksldjump" highlightClick="1"/>
            <a:extLst>
              <a:ext uri="{FF2B5EF4-FFF2-40B4-BE49-F238E27FC236}">
                <a16:creationId xmlns:a16="http://schemas.microsoft.com/office/drawing/2014/main" id="{78EC2370-3545-3550-6AE7-7712D99002CB}"/>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6" name="Arrow: Pentagon 15">
            <a:hlinkClick r:id="rId13" action="ppaction://hlinksldjump" highlightClick="1"/>
            <a:extLst>
              <a:ext uri="{FF2B5EF4-FFF2-40B4-BE49-F238E27FC236}">
                <a16:creationId xmlns:a16="http://schemas.microsoft.com/office/drawing/2014/main" id="{8E90AD7D-7D79-8F8E-D472-CC6E5B56B613}"/>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8" name="Arrow: Pentagon 17">
            <a:hlinkClick r:id="rId14" action="ppaction://hlinksldjump" highlightClick="1"/>
            <a:extLst>
              <a:ext uri="{FF2B5EF4-FFF2-40B4-BE49-F238E27FC236}">
                <a16:creationId xmlns:a16="http://schemas.microsoft.com/office/drawing/2014/main" id="{9702ADAE-FCA0-1618-F0AA-96E3B0C6191C}"/>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86393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4 (</a:t>
            </a:r>
            <a:r>
              <a:rPr lang="en-US" sz="4999" spc="74" err="1">
                <a:solidFill>
                  <a:schemeClr val="accent6">
                    <a:lumMod val="50000"/>
                  </a:schemeClr>
                </a:solidFill>
                <a:latin typeface="Roboto Bold"/>
              </a:rPr>
              <a:t>cont</a:t>
            </a:r>
            <a:r>
              <a:rPr lang="en-US" sz="4999" spc="74">
                <a:solidFill>
                  <a:schemeClr val="accent6">
                    <a:lumMod val="50000"/>
                  </a:schemeClr>
                </a:solidFill>
                <a:latin typeface="Roboto Bold"/>
              </a:rPr>
              <a:t>): Modify ETL in Power Query</a:t>
            </a:r>
          </a:p>
        </p:txBody>
      </p:sp>
      <p:sp>
        <p:nvSpPr>
          <p:cNvPr id="11" name="Rectangle: Rounded Corners 10">
            <a:extLst>
              <a:ext uri="{FF2B5EF4-FFF2-40B4-BE49-F238E27FC236}">
                <a16:creationId xmlns:a16="http://schemas.microsoft.com/office/drawing/2014/main" id="{9C3503FD-1F3A-F4E2-C826-0B1DB8AD36AC}"/>
              </a:ext>
            </a:extLst>
          </p:cNvPr>
          <p:cNvSpPr/>
          <p:nvPr/>
        </p:nvSpPr>
        <p:spPr>
          <a:xfrm>
            <a:off x="12487163" y="7524042"/>
            <a:ext cx="5307875" cy="10920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dirty="0">
                <a:latin typeface="Century Gothic" panose="020B0502020202020204" pitchFamily="34" charset="0"/>
              </a:rPr>
              <a:t>Modified copy ‘Elements – Category Classes (All)’</a:t>
            </a:r>
          </a:p>
          <a:p>
            <a:r>
              <a:rPr lang="en-US" sz="1600" dirty="0">
                <a:latin typeface="Century Gothic" panose="020B0502020202020204" pitchFamily="34" charset="0"/>
              </a:rPr>
              <a:t>Disabled from Load after merging contents to Elements – Parameters</a:t>
            </a:r>
          </a:p>
        </p:txBody>
      </p:sp>
      <p:cxnSp>
        <p:nvCxnSpPr>
          <p:cNvPr id="12" name="Connector: Elbow 11">
            <a:extLst>
              <a:ext uri="{FF2B5EF4-FFF2-40B4-BE49-F238E27FC236}">
                <a16:creationId xmlns:a16="http://schemas.microsoft.com/office/drawing/2014/main" id="{88759C55-A03E-87DA-DA91-113F5273B5F4}"/>
              </a:ext>
            </a:extLst>
          </p:cNvPr>
          <p:cNvCxnSpPr>
            <a:cxnSpLocks/>
            <a:stCxn id="11" idx="1"/>
            <a:endCxn id="9" idx="3"/>
          </p:cNvCxnSpPr>
          <p:nvPr/>
        </p:nvCxnSpPr>
        <p:spPr>
          <a:xfrm rot="10800000">
            <a:off x="10227745" y="7894452"/>
            <a:ext cx="2259418" cy="175602"/>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20" name="Picture 19">
            <a:extLst>
              <a:ext uri="{FF2B5EF4-FFF2-40B4-BE49-F238E27FC236}">
                <a16:creationId xmlns:a16="http://schemas.microsoft.com/office/drawing/2014/main" id="{F4B69C77-A9E9-F1E6-0A14-3A9888390BE8}"/>
              </a:ext>
            </a:extLst>
          </p:cNvPr>
          <p:cNvPicPr>
            <a:picLocks noChangeAspect="1"/>
          </p:cNvPicPr>
          <p:nvPr/>
        </p:nvPicPr>
        <p:blipFill rotWithShape="1">
          <a:blip r:embed="rId4"/>
          <a:srcRect l="6879" t="6864" r="16461" b="900"/>
          <a:stretch/>
        </p:blipFill>
        <p:spPr>
          <a:xfrm>
            <a:off x="746379" y="2329189"/>
            <a:ext cx="3467641" cy="6573989"/>
          </a:xfrm>
          <a:prstGeom prst="rect">
            <a:avLst/>
          </a:prstGeom>
        </p:spPr>
      </p:pic>
      <p:sp>
        <p:nvSpPr>
          <p:cNvPr id="22" name="TextBox 21">
            <a:extLst>
              <a:ext uri="{FF2B5EF4-FFF2-40B4-BE49-F238E27FC236}">
                <a16:creationId xmlns:a16="http://schemas.microsoft.com/office/drawing/2014/main" id="{2CFF8912-4CC8-CC29-DA79-F237D7C36C2C}"/>
              </a:ext>
            </a:extLst>
          </p:cNvPr>
          <p:cNvSpPr txBox="1"/>
          <p:nvPr/>
        </p:nvSpPr>
        <p:spPr>
          <a:xfrm>
            <a:off x="1071584" y="1510303"/>
            <a:ext cx="2817230"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Folder containing set of JSON files</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23" name="Arrow: Right 22">
            <a:extLst>
              <a:ext uri="{FF2B5EF4-FFF2-40B4-BE49-F238E27FC236}">
                <a16:creationId xmlns:a16="http://schemas.microsoft.com/office/drawing/2014/main" id="{41041C62-09F8-9D6B-D0B1-41AAC09973BF}"/>
              </a:ext>
            </a:extLst>
          </p:cNvPr>
          <p:cNvSpPr/>
          <p:nvPr/>
        </p:nvSpPr>
        <p:spPr>
          <a:xfrm>
            <a:off x="4693165" y="5291584"/>
            <a:ext cx="1837112" cy="46743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FFE1B64-F64A-2418-9460-4CFA061A2566}"/>
              </a:ext>
            </a:extLst>
          </p:cNvPr>
          <p:cNvSpPr txBox="1"/>
          <p:nvPr/>
        </p:nvSpPr>
        <p:spPr>
          <a:xfrm>
            <a:off x="5776339" y="1209246"/>
            <a:ext cx="5643765" cy="703013"/>
          </a:xfrm>
          <a:prstGeom prst="rect">
            <a:avLst/>
          </a:prstGeom>
        </p:spPr>
        <p:txBody>
          <a:bodyPr wrap="square" lIns="0" tIns="0" rIns="0" bIns="0" rtlCol="0" anchor="t">
            <a:spAutoFit/>
          </a:bodyPr>
          <a:lstStyle/>
          <a:p>
            <a:pPr marR="0" algn="ctr">
              <a:lnSpc>
                <a:spcPct val="120000"/>
              </a:lnSpc>
              <a:spcBef>
                <a:spcPts val="0"/>
              </a:spcBef>
              <a:spcAft>
                <a:spcPts val="800"/>
              </a:spcAft>
            </a:pPr>
            <a:r>
              <a:rPr lang="en-GB"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JSON files loaded into tables(queries) in Power Query Editor of Power BI</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28" name="Picture 27">
            <a:extLst>
              <a:ext uri="{FF2B5EF4-FFF2-40B4-BE49-F238E27FC236}">
                <a16:creationId xmlns:a16="http://schemas.microsoft.com/office/drawing/2014/main" id="{2877C65F-52F0-7B44-6197-E56168D02692}"/>
              </a:ext>
            </a:extLst>
          </p:cNvPr>
          <p:cNvPicPr>
            <a:picLocks noChangeAspect="1"/>
          </p:cNvPicPr>
          <p:nvPr/>
        </p:nvPicPr>
        <p:blipFill rotWithShape="1">
          <a:blip r:embed="rId5"/>
          <a:srcRect t="-1" b="107"/>
          <a:stretch/>
        </p:blipFill>
        <p:spPr>
          <a:xfrm>
            <a:off x="13742079" y="2263091"/>
            <a:ext cx="2619149" cy="5012048"/>
          </a:xfrm>
          <a:prstGeom prst="rect">
            <a:avLst/>
          </a:prstGeom>
        </p:spPr>
      </p:pic>
      <p:cxnSp>
        <p:nvCxnSpPr>
          <p:cNvPr id="30" name="Connector: Elbow 29">
            <a:extLst>
              <a:ext uri="{FF2B5EF4-FFF2-40B4-BE49-F238E27FC236}">
                <a16:creationId xmlns:a16="http://schemas.microsoft.com/office/drawing/2014/main" id="{A90CC423-0608-1531-9A3D-D2AABAC0F1E9}"/>
              </a:ext>
            </a:extLst>
          </p:cNvPr>
          <p:cNvCxnSpPr>
            <a:cxnSpLocks/>
            <a:stCxn id="29" idx="3"/>
            <a:endCxn id="28" idx="1"/>
          </p:cNvCxnSpPr>
          <p:nvPr/>
        </p:nvCxnSpPr>
        <p:spPr>
          <a:xfrm flipV="1">
            <a:off x="10227745" y="4769115"/>
            <a:ext cx="3514334" cy="1748324"/>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28A81337-71F7-E614-831A-6E10DD38D9CE}"/>
              </a:ext>
            </a:extLst>
          </p:cNvPr>
          <p:cNvSpPr txBox="1"/>
          <p:nvPr/>
        </p:nvSpPr>
        <p:spPr>
          <a:xfrm>
            <a:off x="12003314" y="1210015"/>
            <a:ext cx="5121691" cy="702244"/>
          </a:xfrm>
          <a:prstGeom prst="rect">
            <a:avLst/>
          </a:prstGeom>
        </p:spPr>
        <p:txBody>
          <a:bodyPr wrap="square" lIns="0" tIns="0" rIns="0" bIns="0" rtlCol="0" anchor="t">
            <a:spAutoFit/>
          </a:bodyPr>
          <a:lstStyle/>
          <a:p>
            <a:pPr marR="0" algn="ctr">
              <a:lnSpc>
                <a:spcPct val="120000"/>
              </a:lnSpc>
              <a:spcBef>
                <a:spcPts val="0"/>
              </a:spcBef>
              <a:spcAft>
                <a:spcPts val="800"/>
              </a:spcAft>
            </a:pPr>
            <a:r>
              <a:rPr lang="en-US"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Review or modify ETL steps by inspecting the ‘Applied Steps’ of any Table Query</a:t>
            </a:r>
          </a:p>
        </p:txBody>
      </p:sp>
      <p:sp>
        <p:nvSpPr>
          <p:cNvPr id="24" name="Rectangle: Rounded Corners 23">
            <a:extLst>
              <a:ext uri="{FF2B5EF4-FFF2-40B4-BE49-F238E27FC236}">
                <a16:creationId xmlns:a16="http://schemas.microsoft.com/office/drawing/2014/main" id="{9267F557-9768-CF67-119F-74C5435A124F}"/>
              </a:ext>
            </a:extLst>
          </p:cNvPr>
          <p:cNvSpPr/>
          <p:nvPr/>
        </p:nvSpPr>
        <p:spPr>
          <a:xfrm>
            <a:off x="4379256" y="5143500"/>
            <a:ext cx="1232465" cy="7651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latin typeface="Century Gothic" panose="020B0502020202020204" pitchFamily="34" charset="0"/>
              </a:rPr>
              <a:t>Tables</a:t>
            </a:r>
            <a:br>
              <a:rPr lang="en-US" sz="1600" b="1" dirty="0">
                <a:latin typeface="Century Gothic" panose="020B0502020202020204" pitchFamily="34" charset="0"/>
              </a:rPr>
            </a:br>
            <a:r>
              <a:rPr lang="en-US" sz="1600" b="1" dirty="0">
                <a:latin typeface="Century Gothic" panose="020B0502020202020204" pitchFamily="34" charset="0"/>
              </a:rPr>
              <a:t>(Queries)</a:t>
            </a:r>
          </a:p>
        </p:txBody>
      </p:sp>
      <p:pic>
        <p:nvPicPr>
          <p:cNvPr id="33" name="Graphic 32" descr="Teacher with solid fill">
            <a:extLst>
              <a:ext uri="{FF2B5EF4-FFF2-40B4-BE49-F238E27FC236}">
                <a16:creationId xmlns:a16="http://schemas.microsoft.com/office/drawing/2014/main" id="{5B7D3D9C-67A3-F87E-A8A6-0736E17E53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3A7FD82-3C72-7504-243C-52E7BE2A9B4C}"/>
              </a:ext>
            </a:extLst>
          </p:cNvPr>
          <p:cNvPicPr>
            <a:picLocks noChangeAspect="1"/>
          </p:cNvPicPr>
          <p:nvPr/>
        </p:nvPicPr>
        <p:blipFill rotWithShape="1">
          <a:blip r:embed="rId8"/>
          <a:srcRect b="2971"/>
          <a:stretch/>
        </p:blipFill>
        <p:spPr>
          <a:xfrm>
            <a:off x="7301665" y="2059059"/>
            <a:ext cx="2926080" cy="7113509"/>
          </a:xfrm>
          <a:prstGeom prst="rect">
            <a:avLst/>
          </a:prstGeom>
        </p:spPr>
      </p:pic>
      <p:sp>
        <p:nvSpPr>
          <p:cNvPr id="9" name="Rectangle 8">
            <a:extLst>
              <a:ext uri="{FF2B5EF4-FFF2-40B4-BE49-F238E27FC236}">
                <a16:creationId xmlns:a16="http://schemas.microsoft.com/office/drawing/2014/main" id="{903B4EBF-B083-68B3-44EE-59C799A5F963}"/>
              </a:ext>
            </a:extLst>
          </p:cNvPr>
          <p:cNvSpPr/>
          <p:nvPr/>
        </p:nvSpPr>
        <p:spPr>
          <a:xfrm>
            <a:off x="7328307" y="7788284"/>
            <a:ext cx="2899438" cy="21233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C6153B3-61B4-7138-C398-B5C9C2AB0D67}"/>
              </a:ext>
            </a:extLst>
          </p:cNvPr>
          <p:cNvSpPr/>
          <p:nvPr/>
        </p:nvSpPr>
        <p:spPr>
          <a:xfrm>
            <a:off x="7301665" y="6408184"/>
            <a:ext cx="2926080" cy="218510"/>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0038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4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Modify ETL steps in PQE</a:t>
            </a:r>
          </a:p>
        </p:txBody>
      </p:sp>
      <p:sp>
        <p:nvSpPr>
          <p:cNvPr id="26" name="TextBox 25">
            <a:extLst>
              <a:ext uri="{FF2B5EF4-FFF2-40B4-BE49-F238E27FC236}">
                <a16:creationId xmlns:a16="http://schemas.microsoft.com/office/drawing/2014/main" id="{1FFE1B64-F64A-2418-9460-4CFA061A2566}"/>
              </a:ext>
            </a:extLst>
          </p:cNvPr>
          <p:cNvSpPr txBox="1"/>
          <p:nvPr/>
        </p:nvSpPr>
        <p:spPr>
          <a:xfrm>
            <a:off x="4059999" y="1563290"/>
            <a:ext cx="5628261" cy="333681"/>
          </a:xfrm>
          <a:prstGeom prst="rect">
            <a:avLst/>
          </a:prstGeom>
        </p:spPr>
        <p:txBody>
          <a:bodyPr wrap="square" lIns="0" tIns="0" rIns="0" bIns="0" rtlCol="0" anchor="t">
            <a:spAutoFit/>
          </a:bodyPr>
          <a:lstStyle/>
          <a:p>
            <a:pPr marR="0">
              <a:lnSpc>
                <a:spcPct val="120000"/>
              </a:lnSpc>
              <a:spcBef>
                <a:spcPts val="0"/>
              </a:spcBef>
              <a:spcAft>
                <a:spcPts val="800"/>
              </a:spcAft>
            </a:pPr>
            <a:r>
              <a:rPr lang="en-GB" sz="2000" b="1"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Modify steps with gear icons on the right</a:t>
            </a:r>
            <a:endParaRPr lang="en-GB" sz="20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28A81337-71F7-E614-831A-6E10DD38D9CE}"/>
              </a:ext>
            </a:extLst>
          </p:cNvPr>
          <p:cNvSpPr txBox="1"/>
          <p:nvPr/>
        </p:nvSpPr>
        <p:spPr>
          <a:xfrm>
            <a:off x="10449837" y="1529281"/>
            <a:ext cx="5121691" cy="332912"/>
          </a:xfrm>
          <a:prstGeom prst="rect">
            <a:avLst/>
          </a:prstGeom>
        </p:spPr>
        <p:txBody>
          <a:bodyPr wrap="square" lIns="0" tIns="0" rIns="0" bIns="0" rtlCol="0" anchor="t">
            <a:spAutoFit/>
          </a:bodyPr>
          <a:lstStyle/>
          <a:p>
            <a:pPr marR="0" algn="r">
              <a:lnSpc>
                <a:spcPct val="120000"/>
              </a:lnSpc>
              <a:spcBef>
                <a:spcPts val="0"/>
              </a:spcBef>
              <a:spcAft>
                <a:spcPts val="800"/>
              </a:spcAft>
            </a:pPr>
            <a:r>
              <a:rPr lang="en-US" sz="20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Under Home &gt; Query &gt; Advanced Editor</a:t>
            </a:r>
          </a:p>
        </p:txBody>
      </p:sp>
      <p:pic>
        <p:nvPicPr>
          <p:cNvPr id="33" name="Graphic 32" descr="Teacher with solid fill">
            <a:extLst>
              <a:ext uri="{FF2B5EF4-FFF2-40B4-BE49-F238E27FC236}">
                <a16:creationId xmlns:a16="http://schemas.microsoft.com/office/drawing/2014/main" id="{5B7D3D9C-67A3-F87E-A8A6-0736E17E53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A911919-9714-A32E-89D8-4D476D843D0D}"/>
              </a:ext>
            </a:extLst>
          </p:cNvPr>
          <p:cNvPicPr>
            <a:picLocks noChangeAspect="1"/>
          </p:cNvPicPr>
          <p:nvPr/>
        </p:nvPicPr>
        <p:blipFill>
          <a:blip r:embed="rId6"/>
          <a:stretch>
            <a:fillRect/>
          </a:stretch>
        </p:blipFill>
        <p:spPr>
          <a:xfrm>
            <a:off x="290731" y="1883223"/>
            <a:ext cx="3295948" cy="6148932"/>
          </a:xfrm>
          <a:prstGeom prst="rect">
            <a:avLst/>
          </a:prstGeom>
        </p:spPr>
      </p:pic>
      <p:pic>
        <p:nvPicPr>
          <p:cNvPr id="18" name="Picture 17">
            <a:extLst>
              <a:ext uri="{FF2B5EF4-FFF2-40B4-BE49-F238E27FC236}">
                <a16:creationId xmlns:a16="http://schemas.microsoft.com/office/drawing/2014/main" id="{E8EF26F9-8280-8466-B03C-74F45B5983E3}"/>
              </a:ext>
            </a:extLst>
          </p:cNvPr>
          <p:cNvPicPr>
            <a:picLocks noChangeAspect="1"/>
          </p:cNvPicPr>
          <p:nvPr/>
        </p:nvPicPr>
        <p:blipFill>
          <a:blip r:embed="rId7"/>
          <a:stretch>
            <a:fillRect/>
          </a:stretch>
        </p:blipFill>
        <p:spPr>
          <a:xfrm>
            <a:off x="4072368" y="1918412"/>
            <a:ext cx="6239676" cy="3990135"/>
          </a:xfrm>
          <a:prstGeom prst="rect">
            <a:avLst/>
          </a:prstGeom>
        </p:spPr>
      </p:pic>
      <p:pic>
        <p:nvPicPr>
          <p:cNvPr id="27" name="Picture 26">
            <a:extLst>
              <a:ext uri="{FF2B5EF4-FFF2-40B4-BE49-F238E27FC236}">
                <a16:creationId xmlns:a16="http://schemas.microsoft.com/office/drawing/2014/main" id="{285F0468-10AB-D59B-4FED-7987A383469A}"/>
              </a:ext>
            </a:extLst>
          </p:cNvPr>
          <p:cNvPicPr>
            <a:picLocks noChangeAspect="1"/>
          </p:cNvPicPr>
          <p:nvPr/>
        </p:nvPicPr>
        <p:blipFill>
          <a:blip r:embed="rId8"/>
          <a:stretch>
            <a:fillRect/>
          </a:stretch>
        </p:blipFill>
        <p:spPr>
          <a:xfrm>
            <a:off x="10487129" y="1920654"/>
            <a:ext cx="7199536" cy="5419966"/>
          </a:xfrm>
          <a:prstGeom prst="rect">
            <a:avLst/>
          </a:prstGeom>
        </p:spPr>
      </p:pic>
      <p:cxnSp>
        <p:nvCxnSpPr>
          <p:cNvPr id="35" name="Connector: Elbow 34">
            <a:extLst>
              <a:ext uri="{FF2B5EF4-FFF2-40B4-BE49-F238E27FC236}">
                <a16:creationId xmlns:a16="http://schemas.microsoft.com/office/drawing/2014/main" id="{56BB1497-7304-63CE-796B-B98EE7B3CE66}"/>
              </a:ext>
            </a:extLst>
          </p:cNvPr>
          <p:cNvCxnSpPr>
            <a:cxnSpLocks/>
            <a:stCxn id="38" idx="1"/>
            <a:endCxn id="36" idx="3"/>
          </p:cNvCxnSpPr>
          <p:nvPr/>
        </p:nvCxnSpPr>
        <p:spPr>
          <a:xfrm rot="10800000" flipV="1">
            <a:off x="3586680" y="2978260"/>
            <a:ext cx="651831" cy="1146349"/>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6" name="Rectangle 35">
            <a:extLst>
              <a:ext uri="{FF2B5EF4-FFF2-40B4-BE49-F238E27FC236}">
                <a16:creationId xmlns:a16="http://schemas.microsoft.com/office/drawing/2014/main" id="{31C95224-D616-7273-BF16-30F1D0BA83C3}"/>
              </a:ext>
            </a:extLst>
          </p:cNvPr>
          <p:cNvSpPr/>
          <p:nvPr/>
        </p:nvSpPr>
        <p:spPr>
          <a:xfrm>
            <a:off x="601335" y="3983725"/>
            <a:ext cx="2985344" cy="281770"/>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53A43B-28BB-839B-2C1C-74C577D8DFFB}"/>
              </a:ext>
            </a:extLst>
          </p:cNvPr>
          <p:cNvSpPr/>
          <p:nvPr/>
        </p:nvSpPr>
        <p:spPr>
          <a:xfrm>
            <a:off x="4238510" y="2347994"/>
            <a:ext cx="4154376" cy="1260534"/>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9A868D8E-0B68-0D61-E271-E0D3B5ED2612}"/>
              </a:ext>
            </a:extLst>
          </p:cNvPr>
          <p:cNvPicPr>
            <a:picLocks noChangeAspect="1"/>
          </p:cNvPicPr>
          <p:nvPr/>
        </p:nvPicPr>
        <p:blipFill rotWithShape="1">
          <a:blip r:embed="rId7"/>
          <a:srcRect l="2222" t="4527" r="21822" b="51514"/>
          <a:stretch/>
        </p:blipFill>
        <p:spPr>
          <a:xfrm>
            <a:off x="4724200" y="6560866"/>
            <a:ext cx="5267575" cy="1949510"/>
          </a:xfrm>
          <a:prstGeom prst="rect">
            <a:avLst/>
          </a:prstGeom>
          <a:ln w="38100">
            <a:solidFill>
              <a:schemeClr val="accent6"/>
            </a:solidFill>
            <a:prstDash val="dash"/>
          </a:ln>
        </p:spPr>
      </p:pic>
      <p:cxnSp>
        <p:nvCxnSpPr>
          <p:cNvPr id="45" name="Connector: Elbow 44">
            <a:extLst>
              <a:ext uri="{FF2B5EF4-FFF2-40B4-BE49-F238E27FC236}">
                <a16:creationId xmlns:a16="http://schemas.microsoft.com/office/drawing/2014/main" id="{855F56F9-3891-EF3B-253F-7D5D0A05E2EE}"/>
              </a:ext>
            </a:extLst>
          </p:cNvPr>
          <p:cNvCxnSpPr>
            <a:cxnSpLocks/>
            <a:endCxn id="40" idx="0"/>
          </p:cNvCxnSpPr>
          <p:nvPr/>
        </p:nvCxnSpPr>
        <p:spPr>
          <a:xfrm rot="16200000" flipH="1">
            <a:off x="5639890" y="4842768"/>
            <a:ext cx="2952338" cy="483857"/>
          </a:xfrm>
          <a:prstGeom prst="bentConnector3">
            <a:avLst/>
          </a:prstGeom>
          <a:ln w="3810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1065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rrow: Down 77">
            <a:extLst>
              <a:ext uri="{FF2B5EF4-FFF2-40B4-BE49-F238E27FC236}">
                <a16:creationId xmlns:a16="http://schemas.microsoft.com/office/drawing/2014/main" id="{FA1600BD-A76E-6D79-0B2F-FDB573E2D815}"/>
              </a:ext>
            </a:extLst>
          </p:cNvPr>
          <p:cNvSpPr/>
          <p:nvPr/>
        </p:nvSpPr>
        <p:spPr>
          <a:xfrm>
            <a:off x="1959423" y="1808736"/>
            <a:ext cx="364485" cy="72292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2">
            <a:extLst>
              <a:ext uri="{FF2B5EF4-FFF2-40B4-BE49-F238E27FC236}">
                <a16:creationId xmlns:a16="http://schemas.microsoft.com/office/drawing/2014/main" id="{3993DA6C-6E2E-5E75-943C-65EA550FEA66}"/>
              </a:ext>
            </a:extLst>
          </p:cNvPr>
          <p:cNvSpPr txBox="1"/>
          <p:nvPr/>
        </p:nvSpPr>
        <p:spPr>
          <a:xfrm>
            <a:off x="940123" y="532646"/>
            <a:ext cx="13552391"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4 (</a:t>
            </a:r>
            <a:r>
              <a:rPr lang="en-US" sz="4999" spc="74" dirty="0" err="1">
                <a:solidFill>
                  <a:schemeClr val="accent6">
                    <a:lumMod val="50000"/>
                  </a:schemeClr>
                </a:solidFill>
                <a:latin typeface="Roboto Bold"/>
              </a:rPr>
              <a:t>cont</a:t>
            </a:r>
            <a:r>
              <a:rPr lang="en-US" sz="4999" spc="74" dirty="0">
                <a:solidFill>
                  <a:schemeClr val="accent6">
                    <a:lumMod val="50000"/>
                  </a:schemeClr>
                </a:solidFill>
                <a:latin typeface="Roboto Bold"/>
              </a:rPr>
              <a:t>): ETL generalization</a:t>
            </a:r>
          </a:p>
        </p:txBody>
      </p:sp>
      <p:pic>
        <p:nvPicPr>
          <p:cNvPr id="33" name="Graphic 32" descr="Teacher with solid fill">
            <a:extLst>
              <a:ext uri="{FF2B5EF4-FFF2-40B4-BE49-F238E27FC236}">
                <a16:creationId xmlns:a16="http://schemas.microsoft.com/office/drawing/2014/main" id="{5B7D3D9C-67A3-F87E-A8A6-0736E17E53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grpSp>
        <p:nvGrpSpPr>
          <p:cNvPr id="79" name="Group 78">
            <a:extLst>
              <a:ext uri="{FF2B5EF4-FFF2-40B4-BE49-F238E27FC236}">
                <a16:creationId xmlns:a16="http://schemas.microsoft.com/office/drawing/2014/main" id="{6853BF6D-71F1-2E07-238C-952D3CF429A0}"/>
              </a:ext>
            </a:extLst>
          </p:cNvPr>
          <p:cNvGrpSpPr/>
          <p:nvPr/>
        </p:nvGrpSpPr>
        <p:grpSpPr>
          <a:xfrm>
            <a:off x="405301" y="2814690"/>
            <a:ext cx="3460828" cy="5581508"/>
            <a:chOff x="304732" y="2814690"/>
            <a:chExt cx="3460828" cy="5581508"/>
          </a:xfrm>
        </p:grpSpPr>
        <p:sp>
          <p:nvSpPr>
            <p:cNvPr id="7" name="Rectangle: Rounded Corners 6">
              <a:extLst>
                <a:ext uri="{FF2B5EF4-FFF2-40B4-BE49-F238E27FC236}">
                  <a16:creationId xmlns:a16="http://schemas.microsoft.com/office/drawing/2014/main" id="{C3F396AF-BB36-A225-20FF-77112D021FC5}"/>
                </a:ext>
              </a:extLst>
            </p:cNvPr>
            <p:cNvSpPr/>
            <p:nvPr/>
          </p:nvSpPr>
          <p:spPr>
            <a:xfrm>
              <a:off x="304732" y="2814690"/>
              <a:ext cx="3460828" cy="10815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dirty="0"/>
                <a:t>Load JSON file via Parameters</a:t>
              </a:r>
            </a:p>
            <a:p>
              <a:pPr algn="r"/>
              <a:r>
                <a:rPr lang="en-US" dirty="0"/>
                <a:t>Convert to table </a:t>
              </a:r>
            </a:p>
            <a:p>
              <a:pPr algn="r"/>
              <a:r>
                <a:rPr lang="en-US" dirty="0"/>
                <a:t>expand columns</a:t>
              </a:r>
            </a:p>
          </p:txBody>
        </p:sp>
        <p:sp>
          <p:nvSpPr>
            <p:cNvPr id="10" name="Rectangle: Rounded Corners 9">
              <a:extLst>
                <a:ext uri="{FF2B5EF4-FFF2-40B4-BE49-F238E27FC236}">
                  <a16:creationId xmlns:a16="http://schemas.microsoft.com/office/drawing/2014/main" id="{12B5FEA9-33C2-19AA-1BFA-844F2F64ADAC}"/>
                </a:ext>
              </a:extLst>
            </p:cNvPr>
            <p:cNvSpPr/>
            <p:nvPr/>
          </p:nvSpPr>
          <p:spPr>
            <a:xfrm>
              <a:off x="304732" y="5085250"/>
              <a:ext cx="3460828" cy="381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dirty="0"/>
                <a:t>Fix Header Names</a:t>
              </a:r>
            </a:p>
          </p:txBody>
        </p:sp>
        <p:sp>
          <p:nvSpPr>
            <p:cNvPr id="18" name="Rectangle: Rounded Corners 17">
              <a:extLst>
                <a:ext uri="{FF2B5EF4-FFF2-40B4-BE49-F238E27FC236}">
                  <a16:creationId xmlns:a16="http://schemas.microsoft.com/office/drawing/2014/main" id="{FC65B9C8-9F3C-CF7C-8EF3-C6ED1A132431}"/>
                </a:ext>
              </a:extLst>
            </p:cNvPr>
            <p:cNvSpPr/>
            <p:nvPr/>
          </p:nvSpPr>
          <p:spPr>
            <a:xfrm>
              <a:off x="304732" y="6341209"/>
              <a:ext cx="3460828" cy="381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dirty="0"/>
                <a:t>Format column data types</a:t>
              </a:r>
            </a:p>
          </p:txBody>
        </p:sp>
        <p:sp>
          <p:nvSpPr>
            <p:cNvPr id="20" name="Rectangle: Rounded Corners 19">
              <a:extLst>
                <a:ext uri="{FF2B5EF4-FFF2-40B4-BE49-F238E27FC236}">
                  <a16:creationId xmlns:a16="http://schemas.microsoft.com/office/drawing/2014/main" id="{8AE158DD-C1AC-C314-B599-A95EC41F2DB4}"/>
                </a:ext>
              </a:extLst>
            </p:cNvPr>
            <p:cNvSpPr/>
            <p:nvPr/>
          </p:nvSpPr>
          <p:spPr>
            <a:xfrm>
              <a:off x="304732" y="8015198"/>
              <a:ext cx="3460828" cy="381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dirty="0"/>
                <a:t>Rename, Reorganize, reorder</a:t>
              </a:r>
            </a:p>
          </p:txBody>
        </p:sp>
        <p:sp>
          <p:nvSpPr>
            <p:cNvPr id="32" name="Rectangle: Rounded Corners 31">
              <a:extLst>
                <a:ext uri="{FF2B5EF4-FFF2-40B4-BE49-F238E27FC236}">
                  <a16:creationId xmlns:a16="http://schemas.microsoft.com/office/drawing/2014/main" id="{786AFE7D-3ED5-6D71-1B3D-D78A27D5B3FA}"/>
                </a:ext>
              </a:extLst>
            </p:cNvPr>
            <p:cNvSpPr/>
            <p:nvPr/>
          </p:nvSpPr>
          <p:spPr>
            <a:xfrm>
              <a:off x="304732" y="7236924"/>
              <a:ext cx="3460828"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dirty="0" err="1"/>
                <a:t>Moidfy</a:t>
              </a:r>
              <a:r>
                <a:rPr lang="en-US" dirty="0"/>
                <a:t> / Add Custom Columns</a:t>
              </a:r>
            </a:p>
          </p:txBody>
        </p:sp>
        <p:sp>
          <p:nvSpPr>
            <p:cNvPr id="46" name="Rectangle: Rounded Corners 45">
              <a:extLst>
                <a:ext uri="{FF2B5EF4-FFF2-40B4-BE49-F238E27FC236}">
                  <a16:creationId xmlns:a16="http://schemas.microsoft.com/office/drawing/2014/main" id="{EC056BB6-7EA4-69BD-7810-DFC80B642B5A}"/>
                </a:ext>
              </a:extLst>
            </p:cNvPr>
            <p:cNvSpPr/>
            <p:nvPr/>
          </p:nvSpPr>
          <p:spPr>
            <a:xfrm>
              <a:off x="304732" y="4012076"/>
              <a:ext cx="3460828" cy="718052"/>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r>
                <a:rPr lang="en-US" dirty="0"/>
                <a:t>Remove Unused Data</a:t>
              </a:r>
              <a:br>
                <a:rPr lang="en-US" dirty="0"/>
              </a:br>
              <a:r>
                <a:rPr lang="en-US" dirty="0"/>
                <a:t> (Rows or Columns)</a:t>
              </a:r>
            </a:p>
          </p:txBody>
        </p:sp>
      </p:grpSp>
      <p:grpSp>
        <p:nvGrpSpPr>
          <p:cNvPr id="68" name="Group 67">
            <a:extLst>
              <a:ext uri="{FF2B5EF4-FFF2-40B4-BE49-F238E27FC236}">
                <a16:creationId xmlns:a16="http://schemas.microsoft.com/office/drawing/2014/main" id="{3967D76E-81D6-36A2-D6F2-BF2EB58FEE19}"/>
              </a:ext>
            </a:extLst>
          </p:cNvPr>
          <p:cNvGrpSpPr/>
          <p:nvPr/>
        </p:nvGrpSpPr>
        <p:grpSpPr>
          <a:xfrm>
            <a:off x="4329139" y="1355057"/>
            <a:ext cx="3059641" cy="7333471"/>
            <a:chOff x="4329139" y="1355057"/>
            <a:chExt cx="3059641" cy="7333471"/>
          </a:xfrm>
        </p:grpSpPr>
        <p:pic>
          <p:nvPicPr>
            <p:cNvPr id="38" name="Picture 37">
              <a:extLst>
                <a:ext uri="{FF2B5EF4-FFF2-40B4-BE49-F238E27FC236}">
                  <a16:creationId xmlns:a16="http://schemas.microsoft.com/office/drawing/2014/main" id="{1949A207-C843-6718-83E1-DDD24F47E525}"/>
                </a:ext>
              </a:extLst>
            </p:cNvPr>
            <p:cNvPicPr>
              <a:picLocks noChangeAspect="1"/>
            </p:cNvPicPr>
            <p:nvPr/>
          </p:nvPicPr>
          <p:blipFill>
            <a:blip r:embed="rId6"/>
            <a:stretch>
              <a:fillRect/>
            </a:stretch>
          </p:blipFill>
          <p:spPr>
            <a:xfrm>
              <a:off x="4346020" y="1355057"/>
              <a:ext cx="3042759" cy="7333471"/>
            </a:xfrm>
            <a:prstGeom prst="rect">
              <a:avLst/>
            </a:prstGeom>
          </p:spPr>
        </p:pic>
        <p:sp>
          <p:nvSpPr>
            <p:cNvPr id="41" name="Rectangle 40">
              <a:extLst>
                <a:ext uri="{FF2B5EF4-FFF2-40B4-BE49-F238E27FC236}">
                  <a16:creationId xmlns:a16="http://schemas.microsoft.com/office/drawing/2014/main" id="{AEA95FBB-5901-C5D5-ED73-29925C03CE5E}"/>
                </a:ext>
              </a:extLst>
            </p:cNvPr>
            <p:cNvSpPr/>
            <p:nvPr/>
          </p:nvSpPr>
          <p:spPr>
            <a:xfrm>
              <a:off x="4329140" y="6801312"/>
              <a:ext cx="3059639" cy="939954"/>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5D99B12-D6D4-078D-7F7E-32E28FEBAB47}"/>
                </a:ext>
              </a:extLst>
            </p:cNvPr>
            <p:cNvSpPr/>
            <p:nvPr/>
          </p:nvSpPr>
          <p:spPr>
            <a:xfrm>
              <a:off x="4329140" y="3296831"/>
              <a:ext cx="3059639" cy="707006"/>
            </a:xfrm>
            <a:prstGeom prst="rect">
              <a:avLst/>
            </a:prstGeom>
            <a:solidFill>
              <a:schemeClr val="accent6">
                <a:alpha val="1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9DA013C-0665-32CB-433A-3C19A76F2B42}"/>
                </a:ext>
              </a:extLst>
            </p:cNvPr>
            <p:cNvSpPr/>
            <p:nvPr/>
          </p:nvSpPr>
          <p:spPr>
            <a:xfrm>
              <a:off x="4329140" y="4299961"/>
              <a:ext cx="3059640" cy="1901183"/>
            </a:xfrm>
            <a:prstGeom prst="rect">
              <a:avLst/>
            </a:prstGeom>
            <a:solidFill>
              <a:schemeClr val="accent4">
                <a:alpha val="15000"/>
              </a:schemeClr>
            </a:solidFill>
            <a:ln>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F0F0BF6-FE9F-B580-D012-D7CA6C9B401A}"/>
                </a:ext>
              </a:extLst>
            </p:cNvPr>
            <p:cNvSpPr/>
            <p:nvPr/>
          </p:nvSpPr>
          <p:spPr>
            <a:xfrm>
              <a:off x="4329140" y="4027420"/>
              <a:ext cx="3059640" cy="271256"/>
            </a:xfrm>
            <a:prstGeom prst="rect">
              <a:avLst/>
            </a:prstGeom>
            <a:solidFill>
              <a:schemeClr val="accent5">
                <a:alpha val="15000"/>
              </a:schemeClr>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9C8885D-BFDB-E76C-E559-5521732FF4B2}"/>
                </a:ext>
              </a:extLst>
            </p:cNvPr>
            <p:cNvSpPr/>
            <p:nvPr/>
          </p:nvSpPr>
          <p:spPr>
            <a:xfrm>
              <a:off x="4329139" y="7764850"/>
              <a:ext cx="3059640" cy="710202"/>
            </a:xfrm>
            <a:prstGeom prst="rect">
              <a:avLst/>
            </a:prstGeom>
            <a:solidFill>
              <a:schemeClr val="accent3">
                <a:alpha val="15000"/>
              </a:schemeClr>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133C381-79D1-EAF3-55E7-0CEE49D73272}"/>
                </a:ext>
              </a:extLst>
            </p:cNvPr>
            <p:cNvSpPr/>
            <p:nvPr/>
          </p:nvSpPr>
          <p:spPr>
            <a:xfrm>
              <a:off x="4329139" y="6224728"/>
              <a:ext cx="3059640" cy="553000"/>
            </a:xfrm>
            <a:prstGeom prst="rect">
              <a:avLst/>
            </a:prstGeom>
            <a:solidFill>
              <a:schemeClr val="accent3">
                <a:alpha val="15000"/>
              </a:schemeClr>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5D05EC74-1050-984D-4637-AE7DE6CCD46B}"/>
              </a:ext>
            </a:extLst>
          </p:cNvPr>
          <p:cNvGrpSpPr/>
          <p:nvPr/>
        </p:nvGrpSpPr>
        <p:grpSpPr>
          <a:xfrm>
            <a:off x="11253086" y="1355057"/>
            <a:ext cx="3060392" cy="5253339"/>
            <a:chOff x="11253086" y="1355057"/>
            <a:chExt cx="3060392" cy="5253339"/>
          </a:xfrm>
        </p:grpSpPr>
        <p:pic>
          <p:nvPicPr>
            <p:cNvPr id="25" name="Picture 24">
              <a:extLst>
                <a:ext uri="{FF2B5EF4-FFF2-40B4-BE49-F238E27FC236}">
                  <a16:creationId xmlns:a16="http://schemas.microsoft.com/office/drawing/2014/main" id="{75C58902-4620-AD2D-D700-17446EEC0DFE}"/>
                </a:ext>
              </a:extLst>
            </p:cNvPr>
            <p:cNvPicPr>
              <a:picLocks noChangeAspect="1"/>
            </p:cNvPicPr>
            <p:nvPr/>
          </p:nvPicPr>
          <p:blipFill rotWithShape="1">
            <a:blip r:embed="rId7"/>
            <a:srcRect t="-308"/>
            <a:stretch/>
          </p:blipFill>
          <p:spPr>
            <a:xfrm>
              <a:off x="11253086" y="1355057"/>
              <a:ext cx="3056782" cy="5253339"/>
            </a:xfrm>
            <a:prstGeom prst="rect">
              <a:avLst/>
            </a:prstGeom>
          </p:spPr>
        </p:pic>
        <p:sp>
          <p:nvSpPr>
            <p:cNvPr id="50" name="Rectangle 49">
              <a:extLst>
                <a:ext uri="{FF2B5EF4-FFF2-40B4-BE49-F238E27FC236}">
                  <a16:creationId xmlns:a16="http://schemas.microsoft.com/office/drawing/2014/main" id="{AFDF1B55-0F78-5823-EF42-A5AB63DE5325}"/>
                </a:ext>
              </a:extLst>
            </p:cNvPr>
            <p:cNvSpPr/>
            <p:nvPr/>
          </p:nvSpPr>
          <p:spPr>
            <a:xfrm>
              <a:off x="11259382" y="6224728"/>
              <a:ext cx="3054096" cy="383668"/>
            </a:xfrm>
            <a:prstGeom prst="rect">
              <a:avLst/>
            </a:prstGeom>
            <a:solidFill>
              <a:schemeClr val="accent3">
                <a:alpha val="15000"/>
              </a:schemeClr>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E8E3C28-108A-7CD2-2DBA-1A34A475A14E}"/>
                </a:ext>
              </a:extLst>
            </p:cNvPr>
            <p:cNvSpPr/>
            <p:nvPr/>
          </p:nvSpPr>
          <p:spPr>
            <a:xfrm>
              <a:off x="11259382" y="4027420"/>
              <a:ext cx="3054096" cy="271256"/>
            </a:xfrm>
            <a:prstGeom prst="rect">
              <a:avLst/>
            </a:prstGeom>
            <a:solidFill>
              <a:schemeClr val="accent5">
                <a:alpha val="15000"/>
              </a:schemeClr>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F568D21-9C49-6884-38B0-64B5A54D43EF}"/>
                </a:ext>
              </a:extLst>
            </p:cNvPr>
            <p:cNvSpPr/>
            <p:nvPr/>
          </p:nvSpPr>
          <p:spPr>
            <a:xfrm>
              <a:off x="11259382" y="4323545"/>
              <a:ext cx="3054096" cy="1877599"/>
            </a:xfrm>
            <a:prstGeom prst="rect">
              <a:avLst/>
            </a:prstGeom>
            <a:solidFill>
              <a:schemeClr val="accent4">
                <a:alpha val="15000"/>
              </a:schemeClr>
            </a:solidFill>
            <a:ln>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BCA666E-0CFA-FE12-ED7C-FE1B907E1D26}"/>
                </a:ext>
              </a:extLst>
            </p:cNvPr>
            <p:cNvSpPr/>
            <p:nvPr/>
          </p:nvSpPr>
          <p:spPr>
            <a:xfrm>
              <a:off x="11259382" y="3305070"/>
              <a:ext cx="3054096" cy="707006"/>
            </a:xfrm>
            <a:prstGeom prst="rect">
              <a:avLst/>
            </a:prstGeom>
            <a:solidFill>
              <a:schemeClr val="accent6">
                <a:alpha val="1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57F921FF-3292-D591-737A-AD0C8F053D69}"/>
              </a:ext>
            </a:extLst>
          </p:cNvPr>
          <p:cNvGrpSpPr/>
          <p:nvPr/>
        </p:nvGrpSpPr>
        <p:grpSpPr>
          <a:xfrm>
            <a:off x="14759616" y="1334331"/>
            <a:ext cx="3123083" cy="5895123"/>
            <a:chOff x="14759616" y="1334331"/>
            <a:chExt cx="3123083" cy="5895123"/>
          </a:xfrm>
        </p:grpSpPr>
        <p:pic>
          <p:nvPicPr>
            <p:cNvPr id="55" name="Picture 54">
              <a:extLst>
                <a:ext uri="{FF2B5EF4-FFF2-40B4-BE49-F238E27FC236}">
                  <a16:creationId xmlns:a16="http://schemas.microsoft.com/office/drawing/2014/main" id="{B1FC0E81-78A8-E1EF-A67A-273F35A719F6}"/>
                </a:ext>
              </a:extLst>
            </p:cNvPr>
            <p:cNvPicPr>
              <a:picLocks noChangeAspect="1"/>
            </p:cNvPicPr>
            <p:nvPr/>
          </p:nvPicPr>
          <p:blipFill>
            <a:blip r:embed="rId8"/>
            <a:stretch>
              <a:fillRect/>
            </a:stretch>
          </p:blipFill>
          <p:spPr>
            <a:xfrm>
              <a:off x="14759616" y="1334331"/>
              <a:ext cx="3113317" cy="5895123"/>
            </a:xfrm>
            <a:prstGeom prst="rect">
              <a:avLst/>
            </a:prstGeom>
          </p:spPr>
        </p:pic>
        <p:sp>
          <p:nvSpPr>
            <p:cNvPr id="58" name="Rectangle 57">
              <a:extLst>
                <a:ext uri="{FF2B5EF4-FFF2-40B4-BE49-F238E27FC236}">
                  <a16:creationId xmlns:a16="http://schemas.microsoft.com/office/drawing/2014/main" id="{D33CF596-69AD-7623-02D3-970BAA60463E}"/>
                </a:ext>
              </a:extLst>
            </p:cNvPr>
            <p:cNvSpPr/>
            <p:nvPr/>
          </p:nvSpPr>
          <p:spPr>
            <a:xfrm>
              <a:off x="14764595" y="3316481"/>
              <a:ext cx="3118104" cy="746290"/>
            </a:xfrm>
            <a:prstGeom prst="rect">
              <a:avLst/>
            </a:prstGeom>
            <a:solidFill>
              <a:schemeClr val="accent6">
                <a:alpha val="1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FD59285-2D91-D541-CEDC-AC13C1E55E3A}"/>
                </a:ext>
              </a:extLst>
            </p:cNvPr>
            <p:cNvSpPr/>
            <p:nvPr/>
          </p:nvSpPr>
          <p:spPr>
            <a:xfrm>
              <a:off x="14764595" y="4095963"/>
              <a:ext cx="3118104" cy="271256"/>
            </a:xfrm>
            <a:prstGeom prst="rect">
              <a:avLst/>
            </a:prstGeom>
            <a:solidFill>
              <a:schemeClr val="accent5">
                <a:alpha val="15000"/>
              </a:schemeClr>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06E8EEF-645F-0C50-05BB-CA510AC53A6D}"/>
                </a:ext>
              </a:extLst>
            </p:cNvPr>
            <p:cNvSpPr/>
            <p:nvPr/>
          </p:nvSpPr>
          <p:spPr>
            <a:xfrm>
              <a:off x="14764595" y="4367219"/>
              <a:ext cx="3118104" cy="1957381"/>
            </a:xfrm>
            <a:prstGeom prst="rect">
              <a:avLst/>
            </a:prstGeom>
            <a:solidFill>
              <a:schemeClr val="accent4">
                <a:alpha val="15000"/>
              </a:schemeClr>
            </a:solidFill>
            <a:ln>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8B2191D-1C6B-0127-9B23-221E58A672E3}"/>
                </a:ext>
              </a:extLst>
            </p:cNvPr>
            <p:cNvSpPr/>
            <p:nvPr/>
          </p:nvSpPr>
          <p:spPr>
            <a:xfrm>
              <a:off x="14764595" y="6326699"/>
              <a:ext cx="3118104" cy="281697"/>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204E31B-2FC5-F606-1E9F-E0F8C07A2AA0}"/>
                </a:ext>
              </a:extLst>
            </p:cNvPr>
            <p:cNvSpPr/>
            <p:nvPr/>
          </p:nvSpPr>
          <p:spPr>
            <a:xfrm>
              <a:off x="14764595" y="6631147"/>
              <a:ext cx="3118104" cy="598307"/>
            </a:xfrm>
            <a:prstGeom prst="rect">
              <a:avLst/>
            </a:prstGeom>
            <a:solidFill>
              <a:schemeClr val="accent3">
                <a:alpha val="15000"/>
              </a:schemeClr>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CC4BDC13-0B7C-7AA4-CE45-F9C99A9460E0}"/>
              </a:ext>
            </a:extLst>
          </p:cNvPr>
          <p:cNvGrpSpPr/>
          <p:nvPr/>
        </p:nvGrpSpPr>
        <p:grpSpPr>
          <a:xfrm>
            <a:off x="7819872" y="1355057"/>
            <a:ext cx="3001773" cy="4608898"/>
            <a:chOff x="7819872" y="1355057"/>
            <a:chExt cx="3001773" cy="4608898"/>
          </a:xfrm>
        </p:grpSpPr>
        <p:pic>
          <p:nvPicPr>
            <p:cNvPr id="31" name="Picture 30">
              <a:extLst>
                <a:ext uri="{FF2B5EF4-FFF2-40B4-BE49-F238E27FC236}">
                  <a16:creationId xmlns:a16="http://schemas.microsoft.com/office/drawing/2014/main" id="{BF6F4928-D305-A3D6-C10E-A35CD3CF3986}"/>
                </a:ext>
              </a:extLst>
            </p:cNvPr>
            <p:cNvPicPr>
              <a:picLocks noChangeAspect="1"/>
            </p:cNvPicPr>
            <p:nvPr/>
          </p:nvPicPr>
          <p:blipFill rotWithShape="1">
            <a:blip r:embed="rId9"/>
            <a:srcRect t="689"/>
            <a:stretch/>
          </p:blipFill>
          <p:spPr>
            <a:xfrm>
              <a:off x="7820951" y="1355057"/>
              <a:ext cx="3000694" cy="4532661"/>
            </a:xfrm>
            <a:prstGeom prst="rect">
              <a:avLst/>
            </a:prstGeom>
          </p:spPr>
        </p:pic>
        <p:sp>
          <p:nvSpPr>
            <p:cNvPr id="49" name="Rectangle 48">
              <a:extLst>
                <a:ext uri="{FF2B5EF4-FFF2-40B4-BE49-F238E27FC236}">
                  <a16:creationId xmlns:a16="http://schemas.microsoft.com/office/drawing/2014/main" id="{2C7C75A0-D037-2581-6B5B-65EADD8828E4}"/>
                </a:ext>
              </a:extLst>
            </p:cNvPr>
            <p:cNvSpPr/>
            <p:nvPr/>
          </p:nvSpPr>
          <p:spPr>
            <a:xfrm>
              <a:off x="7819872" y="4568101"/>
              <a:ext cx="2999232" cy="1395854"/>
            </a:xfrm>
            <a:prstGeom prst="rect">
              <a:avLst/>
            </a:prstGeom>
            <a:solidFill>
              <a:schemeClr val="accent3">
                <a:alpha val="15000"/>
              </a:schemeClr>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673A2DC-1982-E6CC-9498-C788339F28C7}"/>
                </a:ext>
              </a:extLst>
            </p:cNvPr>
            <p:cNvSpPr/>
            <p:nvPr/>
          </p:nvSpPr>
          <p:spPr>
            <a:xfrm>
              <a:off x="7819872" y="3320413"/>
              <a:ext cx="2999232" cy="726925"/>
            </a:xfrm>
            <a:prstGeom prst="rect">
              <a:avLst/>
            </a:prstGeom>
            <a:solidFill>
              <a:schemeClr val="accent6">
                <a:alpha val="1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4B3486C-D7BD-C2BB-437F-435DFB4B14A9}"/>
                </a:ext>
              </a:extLst>
            </p:cNvPr>
            <p:cNvSpPr/>
            <p:nvPr/>
          </p:nvSpPr>
          <p:spPr>
            <a:xfrm>
              <a:off x="7819872" y="4062770"/>
              <a:ext cx="2999232" cy="489900"/>
            </a:xfrm>
            <a:prstGeom prst="rect">
              <a:avLst/>
            </a:prstGeom>
            <a:solidFill>
              <a:schemeClr val="accent5">
                <a:alpha val="15000"/>
              </a:schemeClr>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369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Publish report to a Power BI workspace</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8143686" cy="3470245"/>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Publish the completed report to a Power BI Workspace using a Power BI Pro license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Publish using Power BI Desktop, but workspaces are only available with Power BI Pro</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 to Web Service to inspect results </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Get a Share link or embed in Microsoft Teams</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5EC7C19-3028-B284-A477-9EF18FA9CEF9}"/>
              </a:ext>
            </a:extLst>
          </p:cNvPr>
          <p:cNvSpPr/>
          <p:nvPr/>
        </p:nvSpPr>
        <p:spPr>
          <a:xfrm>
            <a:off x="1477152" y="5569335"/>
            <a:ext cx="6571019" cy="2732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Why do this?</a:t>
            </a:r>
          </a:p>
          <a:p>
            <a:pPr marL="285750" indent="-285750">
              <a:buFont typeface="Arial" panose="020B0604020202020204" pitchFamily="34" charset="0"/>
              <a:buChar char="•"/>
            </a:pPr>
            <a:r>
              <a:rPr lang="en-US" sz="2000" dirty="0"/>
              <a:t>Publishing and refresh automation </a:t>
            </a:r>
          </a:p>
          <a:p>
            <a:pPr marL="285750" indent="-285750">
              <a:buFont typeface="Arial" panose="020B0604020202020204" pitchFamily="34" charset="0"/>
              <a:buChar char="•"/>
            </a:pPr>
            <a:r>
              <a:rPr lang="en-US" sz="2000" dirty="0"/>
              <a:t>Smoother user experience when data is pre-loaded</a:t>
            </a:r>
          </a:p>
          <a:p>
            <a:pPr marL="285750" indent="-285750">
              <a:buFont typeface="Arial" panose="020B0604020202020204" pitchFamily="34" charset="0"/>
              <a:buChar char="•"/>
            </a:pPr>
            <a:r>
              <a:rPr lang="en-US" sz="2000" dirty="0"/>
              <a:t>Source data / report is preserved; viewers get a copy</a:t>
            </a:r>
          </a:p>
          <a:p>
            <a:pPr marL="285750" indent="-285750">
              <a:buFont typeface="Arial" panose="020B0604020202020204" pitchFamily="34" charset="0"/>
              <a:buChar char="•"/>
            </a:pPr>
            <a:r>
              <a:rPr lang="en-US" sz="2000" dirty="0"/>
              <a:t>Secure web access via persistent URL</a:t>
            </a:r>
          </a:p>
          <a:p>
            <a:pPr marL="285750" indent="-285750">
              <a:buFont typeface="Arial" panose="020B0604020202020204" pitchFamily="34" charset="0"/>
              <a:buChar char="•"/>
            </a:pPr>
            <a:r>
              <a:rPr lang="en-US" sz="2000" dirty="0"/>
              <a:t>Possible to Embed via Teams, PPT</a:t>
            </a:r>
          </a:p>
          <a:p>
            <a:pPr marL="285750" indent="-285750">
              <a:buFont typeface="Arial" panose="020B0604020202020204" pitchFamily="34" charset="0"/>
              <a:buChar char="•"/>
            </a:pPr>
            <a:r>
              <a:rPr lang="en-US" sz="2000" i="1" dirty="0"/>
              <a:t>Caveat: Premium feature of most data viz platforms</a:t>
            </a:r>
          </a:p>
        </p:txBody>
      </p:sp>
      <p:pic>
        <p:nvPicPr>
          <p:cNvPr id="7" name="Picture 6">
            <a:extLst>
              <a:ext uri="{FF2B5EF4-FFF2-40B4-BE49-F238E27FC236}">
                <a16:creationId xmlns:a16="http://schemas.microsoft.com/office/drawing/2014/main" id="{92EBDAD6-3122-D522-CE17-BB70D9782B71}"/>
              </a:ext>
            </a:extLst>
          </p:cNvPr>
          <p:cNvPicPr>
            <a:picLocks noChangeAspect="1"/>
          </p:cNvPicPr>
          <p:nvPr/>
        </p:nvPicPr>
        <p:blipFill>
          <a:blip r:embed="rId4"/>
          <a:stretch>
            <a:fillRect/>
          </a:stretch>
        </p:blipFill>
        <p:spPr>
          <a:xfrm>
            <a:off x="10968666" y="3194817"/>
            <a:ext cx="5676900" cy="4791075"/>
          </a:xfrm>
          <a:prstGeom prst="rect">
            <a:avLst/>
          </a:prstGeom>
        </p:spPr>
      </p:pic>
      <p:pic>
        <p:nvPicPr>
          <p:cNvPr id="9" name="Picture 8">
            <a:extLst>
              <a:ext uri="{FF2B5EF4-FFF2-40B4-BE49-F238E27FC236}">
                <a16:creationId xmlns:a16="http://schemas.microsoft.com/office/drawing/2014/main" id="{8C44063F-5170-ACEA-22AA-49E91DAD3119}"/>
              </a:ext>
            </a:extLst>
          </p:cNvPr>
          <p:cNvPicPr>
            <a:picLocks noChangeAspect="1"/>
          </p:cNvPicPr>
          <p:nvPr/>
        </p:nvPicPr>
        <p:blipFill rotWithShape="1">
          <a:blip r:embed="rId5"/>
          <a:srcRect b="4509"/>
          <a:stretch/>
        </p:blipFill>
        <p:spPr>
          <a:xfrm>
            <a:off x="9522189" y="1894642"/>
            <a:ext cx="762000" cy="1055085"/>
          </a:xfrm>
          <a:prstGeom prst="rect">
            <a:avLst/>
          </a:prstGeom>
        </p:spPr>
      </p:pic>
      <p:sp>
        <p:nvSpPr>
          <p:cNvPr id="10" name="TextBox 9">
            <a:extLst>
              <a:ext uri="{FF2B5EF4-FFF2-40B4-BE49-F238E27FC236}">
                <a16:creationId xmlns:a16="http://schemas.microsoft.com/office/drawing/2014/main" id="{135C549E-4723-75D9-53B3-401079E586B6}"/>
              </a:ext>
            </a:extLst>
          </p:cNvPr>
          <p:cNvSpPr txBox="1"/>
          <p:nvPr/>
        </p:nvSpPr>
        <p:spPr>
          <a:xfrm>
            <a:off x="10607097" y="1933461"/>
            <a:ext cx="5547552" cy="84362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In Report Editor, go to Home ribbon, then press Publish…</a:t>
            </a:r>
            <a:endParaRPr lang="en-GB" sz="2400" dirty="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12" name="Connector: Elbow 11">
            <a:extLst>
              <a:ext uri="{FF2B5EF4-FFF2-40B4-BE49-F238E27FC236}">
                <a16:creationId xmlns:a16="http://schemas.microsoft.com/office/drawing/2014/main" id="{1B63C8E5-3DE2-9C6F-9DBF-DB6B88A5786F}"/>
              </a:ext>
            </a:extLst>
          </p:cNvPr>
          <p:cNvCxnSpPr>
            <a:cxnSpLocks/>
            <a:stCxn id="9" idx="2"/>
            <a:endCxn id="20" idx="1"/>
          </p:cNvCxnSpPr>
          <p:nvPr/>
        </p:nvCxnSpPr>
        <p:spPr>
          <a:xfrm rot="16200000" flipH="1">
            <a:off x="9304830" y="3548085"/>
            <a:ext cx="2262195" cy="1065477"/>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Rectangle 19">
            <a:extLst>
              <a:ext uri="{FF2B5EF4-FFF2-40B4-BE49-F238E27FC236}">
                <a16:creationId xmlns:a16="http://schemas.microsoft.com/office/drawing/2014/main" id="{22FDE0AB-61DE-21D0-64BE-B830AE1250CA}"/>
              </a:ext>
            </a:extLst>
          </p:cNvPr>
          <p:cNvSpPr/>
          <p:nvPr/>
        </p:nvSpPr>
        <p:spPr>
          <a:xfrm>
            <a:off x="10968666" y="5062089"/>
            <a:ext cx="5251297" cy="299665"/>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623BD66-2B41-A0F8-C25F-E55DF0BB38A5}"/>
              </a:ext>
            </a:extLst>
          </p:cNvPr>
          <p:cNvSpPr txBox="1"/>
          <p:nvPr/>
        </p:nvSpPr>
        <p:spPr>
          <a:xfrm>
            <a:off x="10743257" y="8188370"/>
            <a:ext cx="6406748" cy="40043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rPr>
              <a:t>Choose a workspace, then press Select</a:t>
            </a:r>
            <a:endParaRPr lang="en-GB" sz="2400">
              <a:solidFill>
                <a:schemeClr val="accent6"/>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 name="Arrow: Pentagon 3">
            <a:hlinkClick r:id="rId6" action="ppaction://hlinksldjump" highlightClick="1"/>
            <a:extLst>
              <a:ext uri="{FF2B5EF4-FFF2-40B4-BE49-F238E27FC236}">
                <a16:creationId xmlns:a16="http://schemas.microsoft.com/office/drawing/2014/main" id="{D9522DD1-C282-B007-49A9-C6978152784B}"/>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7" action="ppaction://hlinksldjump" highlightClick="1"/>
            <a:extLst>
              <a:ext uri="{FF2B5EF4-FFF2-40B4-BE49-F238E27FC236}">
                <a16:creationId xmlns:a16="http://schemas.microsoft.com/office/drawing/2014/main" id="{661CF3ED-427C-A082-D9E6-5F7BA46E6D0E}"/>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8" name="Arrow: Pentagon 7">
            <a:hlinkClick r:id="rId8" action="ppaction://hlinksldjump" highlightClick="1"/>
            <a:extLst>
              <a:ext uri="{FF2B5EF4-FFF2-40B4-BE49-F238E27FC236}">
                <a16:creationId xmlns:a16="http://schemas.microsoft.com/office/drawing/2014/main" id="{10FD0C5D-2A72-C750-0E0F-F909CB4B28D2}"/>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1" name="Arrow: Pentagon 10">
            <a:hlinkClick r:id="rId9" action="ppaction://hlinksldjump" highlightClick="1"/>
            <a:extLst>
              <a:ext uri="{FF2B5EF4-FFF2-40B4-BE49-F238E27FC236}">
                <a16:creationId xmlns:a16="http://schemas.microsoft.com/office/drawing/2014/main" id="{4EBCBD7A-AA9E-A778-E9D5-97C4F2C4AE4E}"/>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4" name="Arrow: Pentagon 13">
            <a:hlinkClick r:id="rId10" action="ppaction://hlinksldjump" highlightClick="1"/>
            <a:extLst>
              <a:ext uri="{FF2B5EF4-FFF2-40B4-BE49-F238E27FC236}">
                <a16:creationId xmlns:a16="http://schemas.microsoft.com/office/drawing/2014/main" id="{39DC213F-01EA-8AAF-5B4E-9E67AF26B74A}"/>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6" name="Arrow: Pentagon 15">
            <a:hlinkClick r:id="rId11" action="ppaction://hlinksldjump" highlightClick="1"/>
            <a:extLst>
              <a:ext uri="{FF2B5EF4-FFF2-40B4-BE49-F238E27FC236}">
                <a16:creationId xmlns:a16="http://schemas.microsoft.com/office/drawing/2014/main" id="{2577F20B-DB92-9326-38EB-11C17F325F86}"/>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322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(cont.): Inspect in Power BI Service</a:t>
            </a:r>
          </a:p>
        </p:txBody>
      </p:sp>
      <p:cxnSp>
        <p:nvCxnSpPr>
          <p:cNvPr id="12" name="Connector: Elbow 11">
            <a:extLst>
              <a:ext uri="{FF2B5EF4-FFF2-40B4-BE49-F238E27FC236}">
                <a16:creationId xmlns:a16="http://schemas.microsoft.com/office/drawing/2014/main" id="{1B63C8E5-3DE2-9C6F-9DBF-DB6B88A5786F}"/>
              </a:ext>
            </a:extLst>
          </p:cNvPr>
          <p:cNvCxnSpPr>
            <a:cxnSpLocks/>
            <a:stCxn id="8" idx="2"/>
            <a:endCxn id="20" idx="1"/>
          </p:cNvCxnSpPr>
          <p:nvPr/>
        </p:nvCxnSpPr>
        <p:spPr>
          <a:xfrm rot="16200000" flipH="1">
            <a:off x="3015451" y="5404883"/>
            <a:ext cx="629783" cy="2324933"/>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ED4B13BD-B1A7-4380-0CC9-033908079E61}"/>
              </a:ext>
            </a:extLst>
          </p:cNvPr>
          <p:cNvSpPr txBox="1"/>
          <p:nvPr/>
        </p:nvSpPr>
        <p:spPr>
          <a:xfrm>
            <a:off x="1055595" y="1658433"/>
            <a:ext cx="8399140" cy="2038058"/>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After successful publish, go to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hlinkClick r:id="rId3"/>
              </a:rPr>
              <a:t>app.powerbi.com</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Navigate to the destination workspace</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Locate board</a:t>
            </a:r>
          </a:p>
        </p:txBody>
      </p:sp>
      <p:pic>
        <p:nvPicPr>
          <p:cNvPr id="8" name="Picture 7">
            <a:extLst>
              <a:ext uri="{FF2B5EF4-FFF2-40B4-BE49-F238E27FC236}">
                <a16:creationId xmlns:a16="http://schemas.microsoft.com/office/drawing/2014/main" id="{FBF3F06D-2C2B-6B93-1351-676E8EB97441}"/>
              </a:ext>
            </a:extLst>
          </p:cNvPr>
          <p:cNvPicPr>
            <a:picLocks noChangeAspect="1"/>
          </p:cNvPicPr>
          <p:nvPr/>
        </p:nvPicPr>
        <p:blipFill>
          <a:blip r:embed="rId4"/>
          <a:stretch>
            <a:fillRect/>
          </a:stretch>
        </p:blipFill>
        <p:spPr>
          <a:xfrm>
            <a:off x="474951" y="4137148"/>
            <a:ext cx="3385849" cy="2115311"/>
          </a:xfrm>
          <a:prstGeom prst="rect">
            <a:avLst/>
          </a:prstGeom>
        </p:spPr>
      </p:pic>
      <p:grpSp>
        <p:nvGrpSpPr>
          <p:cNvPr id="22" name="Group 21">
            <a:extLst>
              <a:ext uri="{FF2B5EF4-FFF2-40B4-BE49-F238E27FC236}">
                <a16:creationId xmlns:a16="http://schemas.microsoft.com/office/drawing/2014/main" id="{7F941BEB-D134-9687-E369-81FF5BD268C3}"/>
              </a:ext>
            </a:extLst>
          </p:cNvPr>
          <p:cNvGrpSpPr/>
          <p:nvPr/>
        </p:nvGrpSpPr>
        <p:grpSpPr>
          <a:xfrm>
            <a:off x="4492809" y="5015066"/>
            <a:ext cx="6629400" cy="2609078"/>
            <a:chOff x="9728770" y="4430989"/>
            <a:chExt cx="6629400" cy="2609078"/>
          </a:xfrm>
        </p:grpSpPr>
        <p:pic>
          <p:nvPicPr>
            <p:cNvPr id="16" name="Picture 15">
              <a:extLst>
                <a:ext uri="{FF2B5EF4-FFF2-40B4-BE49-F238E27FC236}">
                  <a16:creationId xmlns:a16="http://schemas.microsoft.com/office/drawing/2014/main" id="{DF9A4453-B4C1-1A22-AC89-81012D5D3EE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28770" y="5984982"/>
              <a:ext cx="6629400" cy="1055085"/>
            </a:xfrm>
            <a:prstGeom prst="rect">
              <a:avLst/>
            </a:prstGeom>
          </p:spPr>
        </p:pic>
        <p:pic>
          <p:nvPicPr>
            <p:cNvPr id="18" name="Picture 17">
              <a:extLst>
                <a:ext uri="{FF2B5EF4-FFF2-40B4-BE49-F238E27FC236}">
                  <a16:creationId xmlns:a16="http://schemas.microsoft.com/office/drawing/2014/main" id="{9D788528-92B8-8B6F-E151-99F27A03677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28770" y="4430989"/>
              <a:ext cx="6629400" cy="1604550"/>
            </a:xfrm>
            <a:prstGeom prst="rect">
              <a:avLst/>
            </a:prstGeom>
          </p:spPr>
        </p:pic>
      </p:grpSp>
      <p:sp>
        <p:nvSpPr>
          <p:cNvPr id="20" name="Rectangle 19">
            <a:extLst>
              <a:ext uri="{FF2B5EF4-FFF2-40B4-BE49-F238E27FC236}">
                <a16:creationId xmlns:a16="http://schemas.microsoft.com/office/drawing/2014/main" id="{22FDE0AB-61DE-21D0-64BE-B830AE1250CA}"/>
              </a:ext>
            </a:extLst>
          </p:cNvPr>
          <p:cNvSpPr/>
          <p:nvPr/>
        </p:nvSpPr>
        <p:spPr>
          <a:xfrm>
            <a:off x="4492809" y="6619617"/>
            <a:ext cx="6629400" cy="525250"/>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0EF3E156-99AA-0184-5864-D18A8EF33993}"/>
              </a:ext>
            </a:extLst>
          </p:cNvPr>
          <p:cNvSpPr/>
          <p:nvPr/>
        </p:nvSpPr>
        <p:spPr>
          <a:xfrm>
            <a:off x="5613591" y="7749001"/>
            <a:ext cx="4575306" cy="50477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View the Report, not the Dataset</a:t>
            </a:r>
          </a:p>
        </p:txBody>
      </p:sp>
      <p:pic>
        <p:nvPicPr>
          <p:cNvPr id="36" name="Picture 35">
            <a:extLst>
              <a:ext uri="{FF2B5EF4-FFF2-40B4-BE49-F238E27FC236}">
                <a16:creationId xmlns:a16="http://schemas.microsoft.com/office/drawing/2014/main" id="{71BC30D9-9593-8B2A-ED56-C673FC56A670}"/>
              </a:ext>
            </a:extLst>
          </p:cNvPr>
          <p:cNvPicPr>
            <a:picLocks noChangeAspect="1"/>
          </p:cNvPicPr>
          <p:nvPr/>
        </p:nvPicPr>
        <p:blipFill rotWithShape="1">
          <a:blip r:embed="rId7"/>
          <a:srcRect t="-1" r="30067" b="33602"/>
          <a:stretch/>
        </p:blipFill>
        <p:spPr>
          <a:xfrm>
            <a:off x="11654969" y="1756007"/>
            <a:ext cx="5661895" cy="3622686"/>
          </a:xfrm>
          <a:prstGeom prst="rect">
            <a:avLst/>
          </a:prstGeom>
        </p:spPr>
      </p:pic>
      <p:cxnSp>
        <p:nvCxnSpPr>
          <p:cNvPr id="37" name="Connector: Elbow 36">
            <a:extLst>
              <a:ext uri="{FF2B5EF4-FFF2-40B4-BE49-F238E27FC236}">
                <a16:creationId xmlns:a16="http://schemas.microsoft.com/office/drawing/2014/main" id="{B6DB041E-2458-5DFB-0863-9174B6F07CFE}"/>
              </a:ext>
            </a:extLst>
          </p:cNvPr>
          <p:cNvCxnSpPr>
            <a:cxnSpLocks/>
            <a:stCxn id="20" idx="3"/>
            <a:endCxn id="36" idx="1"/>
          </p:cNvCxnSpPr>
          <p:nvPr/>
        </p:nvCxnSpPr>
        <p:spPr>
          <a:xfrm flipV="1">
            <a:off x="11122209" y="3567350"/>
            <a:ext cx="532760" cy="3314892"/>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2" name="Graphic 1" descr="Teacher with solid fill">
            <a:extLst>
              <a:ext uri="{FF2B5EF4-FFF2-40B4-BE49-F238E27FC236}">
                <a16:creationId xmlns:a16="http://schemas.microsoft.com/office/drawing/2014/main" id="{4F4BD311-3D3E-2512-7FBC-21323098D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160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Step 5 (cont.): Get Share URL</a:t>
            </a:r>
          </a:p>
        </p:txBody>
      </p:sp>
      <p:sp>
        <p:nvSpPr>
          <p:cNvPr id="4" name="TextBox 3">
            <a:extLst>
              <a:ext uri="{FF2B5EF4-FFF2-40B4-BE49-F238E27FC236}">
                <a16:creationId xmlns:a16="http://schemas.microsoft.com/office/drawing/2014/main" id="{ED4B13BD-B1A7-4380-0CC9-033908079E61}"/>
              </a:ext>
            </a:extLst>
          </p:cNvPr>
          <p:cNvSpPr txBox="1"/>
          <p:nvPr/>
        </p:nvSpPr>
        <p:spPr>
          <a:xfrm>
            <a:off x="1055594" y="1658433"/>
            <a:ext cx="9715819" cy="400687"/>
          </a:xfrm>
          <a:prstGeom prst="rect">
            <a:avLst/>
          </a:prstGeom>
        </p:spPr>
        <p:txBody>
          <a:bodyPr wrap="square" lIns="0" tIns="0" rIns="0" bIns="0" rtlCol="0" anchor="t">
            <a:spAutoFit/>
          </a:bodyPr>
          <a:lstStyle/>
          <a:p>
            <a:pPr marL="342900" marR="0" indent="-342900">
              <a:lnSpc>
                <a:spcPct val="120000"/>
              </a:lnSpc>
              <a:spcBef>
                <a:spcPts val="0"/>
              </a:spcBef>
              <a:spcAft>
                <a:spcPts val="800"/>
              </a:spcAft>
              <a:buFont typeface="Arial" panose="020B0604020202020204" pitchFamily="34" charset="0"/>
              <a:buChar char="•"/>
            </a:pPr>
            <a:r>
              <a:rPr lang="en-GB" sz="24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Get Share URL by pressing ‘Share’ Button when viewing report</a:t>
            </a:r>
          </a:p>
        </p:txBody>
      </p:sp>
      <p:pic>
        <p:nvPicPr>
          <p:cNvPr id="5" name="Picture 4">
            <a:extLst>
              <a:ext uri="{FF2B5EF4-FFF2-40B4-BE49-F238E27FC236}">
                <a16:creationId xmlns:a16="http://schemas.microsoft.com/office/drawing/2014/main" id="{068E4BAD-CE69-F2EE-DD3A-28CD3CFD42FA}"/>
              </a:ext>
            </a:extLst>
          </p:cNvPr>
          <p:cNvPicPr>
            <a:picLocks noChangeAspect="1"/>
          </p:cNvPicPr>
          <p:nvPr/>
        </p:nvPicPr>
        <p:blipFill rotWithShape="1">
          <a:blip r:embed="rId3"/>
          <a:srcRect l="16452" t="10687" r="57514" b="74079"/>
          <a:stretch/>
        </p:blipFill>
        <p:spPr>
          <a:xfrm>
            <a:off x="3006866" y="4956053"/>
            <a:ext cx="3657516" cy="1442315"/>
          </a:xfrm>
          <a:prstGeom prst="rect">
            <a:avLst/>
          </a:prstGeom>
        </p:spPr>
      </p:pic>
      <p:sp>
        <p:nvSpPr>
          <p:cNvPr id="20" name="Rectangle 19">
            <a:extLst>
              <a:ext uri="{FF2B5EF4-FFF2-40B4-BE49-F238E27FC236}">
                <a16:creationId xmlns:a16="http://schemas.microsoft.com/office/drawing/2014/main" id="{22FDE0AB-61DE-21D0-64BE-B830AE1250CA}"/>
              </a:ext>
            </a:extLst>
          </p:cNvPr>
          <p:cNvSpPr/>
          <p:nvPr/>
        </p:nvSpPr>
        <p:spPr>
          <a:xfrm>
            <a:off x="4845243" y="5104345"/>
            <a:ext cx="724574" cy="53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C3700B-E820-AC8A-05F0-784533B1B07C}"/>
              </a:ext>
            </a:extLst>
          </p:cNvPr>
          <p:cNvPicPr>
            <a:picLocks noChangeAspect="1"/>
          </p:cNvPicPr>
          <p:nvPr/>
        </p:nvPicPr>
        <p:blipFill>
          <a:blip r:embed="rId4"/>
          <a:stretch>
            <a:fillRect/>
          </a:stretch>
        </p:blipFill>
        <p:spPr>
          <a:xfrm>
            <a:off x="7864060" y="2790354"/>
            <a:ext cx="3181350" cy="4143375"/>
          </a:xfrm>
          <a:prstGeom prst="rect">
            <a:avLst/>
          </a:prstGeom>
        </p:spPr>
      </p:pic>
      <p:cxnSp>
        <p:nvCxnSpPr>
          <p:cNvPr id="37" name="Connector: Elbow 36">
            <a:extLst>
              <a:ext uri="{FF2B5EF4-FFF2-40B4-BE49-F238E27FC236}">
                <a16:creationId xmlns:a16="http://schemas.microsoft.com/office/drawing/2014/main" id="{B6DB041E-2458-5DFB-0863-9174B6F07CFE}"/>
              </a:ext>
            </a:extLst>
          </p:cNvPr>
          <p:cNvCxnSpPr>
            <a:cxnSpLocks/>
            <a:stCxn id="20" idx="0"/>
            <a:endCxn id="34" idx="1"/>
          </p:cNvCxnSpPr>
          <p:nvPr/>
        </p:nvCxnSpPr>
        <p:spPr>
          <a:xfrm rot="5400000" flipH="1" flipV="1">
            <a:off x="6287679" y="3361588"/>
            <a:ext cx="662608" cy="2822907"/>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33" name="Rectangle: Rounded Corners 32">
            <a:extLst>
              <a:ext uri="{FF2B5EF4-FFF2-40B4-BE49-F238E27FC236}">
                <a16:creationId xmlns:a16="http://schemas.microsoft.com/office/drawing/2014/main" id="{E7CA2ED1-F654-BF68-A4B1-D418729321C5}"/>
              </a:ext>
            </a:extLst>
          </p:cNvPr>
          <p:cNvSpPr/>
          <p:nvPr/>
        </p:nvSpPr>
        <p:spPr>
          <a:xfrm>
            <a:off x="11977277" y="2790354"/>
            <a:ext cx="3976724" cy="16303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If Power BI workspace is associated with a channel in Microsoft Teams, members </a:t>
            </a:r>
            <a:r>
              <a:rPr lang="en-GB">
                <a:solidFill>
                  <a:schemeClr val="bg1"/>
                </a:solidFill>
                <a:latin typeface="Century Gothic" panose="020B0502020202020204" pitchFamily="34" charset="0"/>
                <a:ea typeface="Calibri" panose="020F0502020204030204" pitchFamily="34" charset="0"/>
                <a:cs typeface="Times New Roman" panose="02020603050405020304" pitchFamily="18" charset="0"/>
              </a:rPr>
              <a:t>automatically gain access</a:t>
            </a:r>
            <a:endParaRPr lang="en-GB" sz="180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836C9D3C-AA7B-0FC8-204D-FF00833E1F9C}"/>
              </a:ext>
            </a:extLst>
          </p:cNvPr>
          <p:cNvSpPr/>
          <p:nvPr/>
        </p:nvSpPr>
        <p:spPr>
          <a:xfrm>
            <a:off x="8030437" y="4219786"/>
            <a:ext cx="2845873" cy="44390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78F7B66E-711C-9D47-0FD9-B956A1AA287F}"/>
              </a:ext>
            </a:extLst>
          </p:cNvPr>
          <p:cNvCxnSpPr>
            <a:cxnSpLocks/>
            <a:stCxn id="34" idx="3"/>
            <a:endCxn id="33" idx="1"/>
          </p:cNvCxnSpPr>
          <p:nvPr/>
        </p:nvCxnSpPr>
        <p:spPr>
          <a:xfrm flipV="1">
            <a:off x="10876310" y="3605524"/>
            <a:ext cx="1100967" cy="836213"/>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5" name="Rectangle 44">
            <a:extLst>
              <a:ext uri="{FF2B5EF4-FFF2-40B4-BE49-F238E27FC236}">
                <a16:creationId xmlns:a16="http://schemas.microsoft.com/office/drawing/2014/main" id="{F7AC122D-0DF8-B1C4-6E2E-A2EC78AF3FF5}"/>
              </a:ext>
            </a:extLst>
          </p:cNvPr>
          <p:cNvSpPr/>
          <p:nvPr/>
        </p:nvSpPr>
        <p:spPr>
          <a:xfrm>
            <a:off x="3878478" y="5104344"/>
            <a:ext cx="920143" cy="536431"/>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0CAFAC8-F481-F252-BF2B-AA9A8FC3AECD}"/>
              </a:ext>
            </a:extLst>
          </p:cNvPr>
          <p:cNvSpPr/>
          <p:nvPr/>
        </p:nvSpPr>
        <p:spPr>
          <a:xfrm>
            <a:off x="3006866" y="6699681"/>
            <a:ext cx="2679509" cy="9934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R="0" algn="ctr">
              <a:lnSpc>
                <a:spcPct val="120000"/>
              </a:lnSpc>
              <a:spcBef>
                <a:spcPts val="0"/>
              </a:spcBef>
              <a:spcAft>
                <a:spcPts val="800"/>
              </a:spcAft>
            </a:pPr>
            <a:r>
              <a:rPr lang="en-GB"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To PDF, image, or PowerPoint embed</a:t>
            </a:r>
          </a:p>
        </p:txBody>
      </p:sp>
      <p:cxnSp>
        <p:nvCxnSpPr>
          <p:cNvPr id="47" name="Connector: Elbow 46">
            <a:extLst>
              <a:ext uri="{FF2B5EF4-FFF2-40B4-BE49-F238E27FC236}">
                <a16:creationId xmlns:a16="http://schemas.microsoft.com/office/drawing/2014/main" id="{781634A0-DF4C-3EAC-7B1F-7CB3D78330F5}"/>
              </a:ext>
            </a:extLst>
          </p:cNvPr>
          <p:cNvCxnSpPr>
            <a:cxnSpLocks/>
            <a:stCxn id="45" idx="2"/>
            <a:endCxn id="46" idx="0"/>
          </p:cNvCxnSpPr>
          <p:nvPr/>
        </p:nvCxnSpPr>
        <p:spPr>
          <a:xfrm rot="16200000" flipH="1">
            <a:off x="3813132" y="6166192"/>
            <a:ext cx="1058906" cy="8071"/>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2" name="Graphic 1" descr="Teacher with solid fill">
            <a:extLst>
              <a:ext uri="{FF2B5EF4-FFF2-40B4-BE49-F238E27FC236}">
                <a16:creationId xmlns:a16="http://schemas.microsoft.com/office/drawing/2014/main" id="{BA8B8EE1-01F9-E83B-E634-8AE278A24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9465" y="0"/>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362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3251200"/>
            <a:ext cx="11597144"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a:solidFill>
                  <a:schemeClr val="tx2"/>
                </a:solidFill>
                <a:latin typeface="Century Gothic" panose="020B0502020202020204" pitchFamily="34" charset="0"/>
              </a:rPr>
              <a:t>DISCUSSION: </a:t>
            </a:r>
          </a:p>
          <a:p>
            <a:r>
              <a:rPr lang="en-US" sz="6600" b="1">
                <a:solidFill>
                  <a:schemeClr val="tx2"/>
                </a:solidFill>
                <a:latin typeface="Century Gothic" panose="020B0502020202020204" pitchFamily="34" charset="0"/>
              </a:rPr>
              <a:t>SCALING CONSIDERATIONS</a:t>
            </a:r>
          </a:p>
        </p:txBody>
      </p:sp>
      <p:sp>
        <p:nvSpPr>
          <p:cNvPr id="2" name="Arrow: Pentagon 1">
            <a:hlinkClick r:id="rId3" action="ppaction://hlinksldjump" highlightClick="1"/>
            <a:extLst>
              <a:ext uri="{FF2B5EF4-FFF2-40B4-BE49-F238E27FC236}">
                <a16:creationId xmlns:a16="http://schemas.microsoft.com/office/drawing/2014/main" id="{9C3A9F1C-9A12-14FD-9DFD-B19C4495AA80}"/>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3973F641-C01B-0ED4-D3A7-AEFB4750C69E}"/>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71BAB103-7676-9E88-545E-F3C58CFD538D}"/>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5C557CA2-1B2C-E04F-2BD9-E027A342902F}"/>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0E191C4F-61A2-E8CD-1D4A-445BB7FD7D03}"/>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D8297480-ACAE-D884-94F1-916727680915}"/>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01102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Discussion: Dynamo Pros and Cons</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665800"/>
            <a:ext cx="8305477" cy="6950172"/>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Discussion Point: Why Dynamo?</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Pros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Its free and installed with Revit</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“Easily” modifiable</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Consistent, repeatable, methodical</a:t>
            </a:r>
          </a:p>
          <a:p>
            <a:pPr lvl="1">
              <a:lnSpc>
                <a:spcPct val="120000"/>
              </a:lnSpc>
              <a:spcAft>
                <a:spcPts val="800"/>
              </a:spcAft>
            </a:pPr>
            <a:endPar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Drawbacks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 be slow</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Must be run manually</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 be prone to issues (e.g. </a:t>
            </a:r>
            <a:r>
              <a:rPr lang="en-US" sz="2400" dirty="0" err="1">
                <a:solidFill>
                  <a:srgbClr val="000000"/>
                </a:solidFill>
                <a:latin typeface="Century Gothic" panose="020B0502020202020204" pitchFamily="34" charset="0"/>
                <a:ea typeface="Calibri" panose="020F0502020204030204" pitchFamily="34" charset="0"/>
                <a:cs typeface="Times New Roman" panose="02020603050405020304" pitchFamily="18" charset="0"/>
              </a:rPr>
              <a:t>compatability</a:t>
            </a: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Issues can be machine specific</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Can’t stop a run without killing Revit </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Only 1 playlist at a time</a:t>
            </a:r>
          </a:p>
        </p:txBody>
      </p:sp>
      <p:sp>
        <p:nvSpPr>
          <p:cNvPr id="3" name="Content Placeholder 2">
            <a:extLst>
              <a:ext uri="{FF2B5EF4-FFF2-40B4-BE49-F238E27FC236}">
                <a16:creationId xmlns:a16="http://schemas.microsoft.com/office/drawing/2014/main" id="{591E902C-5959-95FC-930D-BBD46844F7C2}"/>
              </a:ext>
            </a:extLst>
          </p:cNvPr>
          <p:cNvSpPr txBox="1">
            <a:spLocks/>
          </p:cNvSpPr>
          <p:nvPr/>
        </p:nvSpPr>
        <p:spPr>
          <a:xfrm>
            <a:off x="10449837" y="1722950"/>
            <a:ext cx="7286106" cy="67535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endParaRPr lang="en-US">
              <a:latin typeface="Century Gothic" panose="020B0502020202020204" pitchFamily="34" charset="0"/>
            </a:endParaRPr>
          </a:p>
        </p:txBody>
      </p:sp>
    </p:spTree>
    <p:extLst>
      <p:ext uri="{BB962C8B-B14F-4D97-AF65-F5344CB8AC3E}">
        <p14:creationId xmlns:p14="http://schemas.microsoft.com/office/powerpoint/2010/main" val="35709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4" name="TextBox 3">
            <a:extLst>
              <a:ext uri="{FF2B5EF4-FFF2-40B4-BE49-F238E27FC236}">
                <a16:creationId xmlns:a16="http://schemas.microsoft.com/office/drawing/2014/main" id="{27217AB5-9B30-5EF0-BE4A-0B1E58F2F1D8}"/>
              </a:ext>
            </a:extLst>
          </p:cNvPr>
          <p:cNvSpPr txBox="1"/>
          <p:nvPr/>
        </p:nvSpPr>
        <p:spPr>
          <a:xfrm>
            <a:off x="940123" y="1584714"/>
            <a:ext cx="9567582" cy="4026230"/>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0: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Initial Setup / File Deployment</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1: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Update Dynamo scripts to specify output details</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2:</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Run Dynamo scripts on a sample Revit model </a:t>
            </a:r>
            <a:b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a:t>
            </a:r>
            <a:r>
              <a:rPr lang="en-GB" sz="2400" i="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(produce data outputs as JSON files)</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3</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Configure Power BI template to read JSON data</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4</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Refresh and customize Power BI Report</a:t>
            </a:r>
          </a:p>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5*: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Publish Power BI Report to a workspace</a:t>
            </a:r>
            <a:b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br>
            <a:r>
              <a:rPr lang="en-GB" sz="2400" i="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		(*OPTIONAL: Power BI Pro users only)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00061AA3-7C32-6292-4948-0F880661B828}"/>
              </a:ext>
            </a:extLst>
          </p:cNvPr>
          <p:cNvGrpSpPr>
            <a:grpSpLocks noChangeAspect="1"/>
          </p:cNvGrpSpPr>
          <p:nvPr/>
        </p:nvGrpSpPr>
        <p:grpSpPr>
          <a:xfrm>
            <a:off x="1188932" y="6116232"/>
            <a:ext cx="15367047" cy="2468880"/>
            <a:chOff x="254108" y="5937184"/>
            <a:chExt cx="16757145" cy="2692214"/>
          </a:xfrm>
        </p:grpSpPr>
        <p:pic>
          <p:nvPicPr>
            <p:cNvPr id="6" name="Picture 5" descr="A picture containing screenshot, circle, colorfulness, graphics&#10;&#10;Description automatically generated">
              <a:extLst>
                <a:ext uri="{FF2B5EF4-FFF2-40B4-BE49-F238E27FC236}">
                  <a16:creationId xmlns:a16="http://schemas.microsoft.com/office/drawing/2014/main" id="{0570EEDC-1F30-8FA9-3C43-DEFEBAB28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120" y="6231834"/>
              <a:ext cx="1615908" cy="1615908"/>
            </a:xfrm>
            <a:prstGeom prst="rect">
              <a:avLst/>
            </a:prstGeom>
          </p:spPr>
        </p:pic>
        <p:pic>
          <p:nvPicPr>
            <p:cNvPr id="9" name="Picture 8" descr="A blue letter r with black background&#10;&#10;Description automatically generated with low confidence">
              <a:extLst>
                <a:ext uri="{FF2B5EF4-FFF2-40B4-BE49-F238E27FC236}">
                  <a16:creationId xmlns:a16="http://schemas.microsoft.com/office/drawing/2014/main" id="{E4D0B0B9-CC8B-8856-EA0E-DFA209612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184" y="6319166"/>
              <a:ext cx="1475032" cy="1475032"/>
            </a:xfrm>
            <a:prstGeom prst="rect">
              <a:avLst/>
            </a:prstGeom>
          </p:spPr>
        </p:pic>
        <p:pic>
          <p:nvPicPr>
            <p:cNvPr id="10" name="Picture 9" descr="A picture containing yellow, screenshot, design&#10;&#10;Description automatically generated">
              <a:extLst>
                <a:ext uri="{FF2B5EF4-FFF2-40B4-BE49-F238E27FC236}">
                  <a16:creationId xmlns:a16="http://schemas.microsoft.com/office/drawing/2014/main" id="{54F7223F-7374-B0A2-58F7-B80AD13B8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2954" y="6319166"/>
              <a:ext cx="1475032" cy="1475032"/>
            </a:xfrm>
            <a:prstGeom prst="rect">
              <a:avLst/>
            </a:prstGeom>
          </p:spPr>
        </p:pic>
        <p:grpSp>
          <p:nvGrpSpPr>
            <p:cNvPr id="26" name="Group 25">
              <a:extLst>
                <a:ext uri="{FF2B5EF4-FFF2-40B4-BE49-F238E27FC236}">
                  <a16:creationId xmlns:a16="http://schemas.microsoft.com/office/drawing/2014/main" id="{473FE607-05E8-939C-F2C8-48E1A6C7B606}"/>
                </a:ext>
              </a:extLst>
            </p:cNvPr>
            <p:cNvGrpSpPr/>
            <p:nvPr/>
          </p:nvGrpSpPr>
          <p:grpSpPr>
            <a:xfrm>
              <a:off x="254108" y="5937184"/>
              <a:ext cx="4191650" cy="2165095"/>
              <a:chOff x="978610" y="1394167"/>
              <a:chExt cx="3548513" cy="1828800"/>
            </a:xfrm>
          </p:grpSpPr>
          <p:pic>
            <p:nvPicPr>
              <p:cNvPr id="12" name="Graphic 11" descr="Download with solid fill">
                <a:extLst>
                  <a:ext uri="{FF2B5EF4-FFF2-40B4-BE49-F238E27FC236}">
                    <a16:creationId xmlns:a16="http://schemas.microsoft.com/office/drawing/2014/main" id="{93F4A885-0B2A-15F6-DA66-833F66DBA5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610" y="1394167"/>
                <a:ext cx="1828800" cy="1828800"/>
              </a:xfrm>
              <a:prstGeom prst="rect">
                <a:avLst/>
              </a:prstGeom>
            </p:spPr>
          </p:pic>
          <p:pic>
            <p:nvPicPr>
              <p:cNvPr id="14" name="Graphic 13" descr="Open folder with solid fill">
                <a:extLst>
                  <a:ext uri="{FF2B5EF4-FFF2-40B4-BE49-F238E27FC236}">
                    <a16:creationId xmlns:a16="http://schemas.microsoft.com/office/drawing/2014/main" id="{7B3A7ED0-4670-76B6-275E-10779D768E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98323" y="1394167"/>
                <a:ext cx="1828800" cy="1828800"/>
              </a:xfrm>
              <a:prstGeom prst="rect">
                <a:avLst/>
              </a:prstGeom>
            </p:spPr>
          </p:pic>
        </p:grpSp>
        <p:grpSp>
          <p:nvGrpSpPr>
            <p:cNvPr id="24" name="Group 23">
              <a:extLst>
                <a:ext uri="{FF2B5EF4-FFF2-40B4-BE49-F238E27FC236}">
                  <a16:creationId xmlns:a16="http://schemas.microsoft.com/office/drawing/2014/main" id="{0255A7AA-2D7F-0E18-7546-AD11DA6C125E}"/>
                </a:ext>
              </a:extLst>
            </p:cNvPr>
            <p:cNvGrpSpPr>
              <a:grpSpLocks noChangeAspect="1"/>
            </p:cNvGrpSpPr>
            <p:nvPr/>
          </p:nvGrpSpPr>
          <p:grpSpPr>
            <a:xfrm>
              <a:off x="13840918" y="6127492"/>
              <a:ext cx="3170335" cy="1784224"/>
              <a:chOff x="11788430" y="4307223"/>
              <a:chExt cx="1624770" cy="914400"/>
            </a:xfrm>
          </p:grpSpPr>
          <p:pic>
            <p:nvPicPr>
              <p:cNvPr id="16" name="Graphic 15" descr="Programmer male with solid fill">
                <a:extLst>
                  <a:ext uri="{FF2B5EF4-FFF2-40B4-BE49-F238E27FC236}">
                    <a16:creationId xmlns:a16="http://schemas.microsoft.com/office/drawing/2014/main" id="{991DF52D-748A-91FA-D416-C9F4091011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498800" y="4307223"/>
                <a:ext cx="914400" cy="914400"/>
              </a:xfrm>
              <a:prstGeom prst="rect">
                <a:avLst/>
              </a:prstGeom>
            </p:spPr>
          </p:pic>
          <p:pic>
            <p:nvPicPr>
              <p:cNvPr id="18" name="Graphic 17" descr="Programmer female with solid fill">
                <a:extLst>
                  <a:ext uri="{FF2B5EF4-FFF2-40B4-BE49-F238E27FC236}">
                    <a16:creationId xmlns:a16="http://schemas.microsoft.com/office/drawing/2014/main" id="{5F6C3A23-170D-C2D9-583E-46E6B5845F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788430" y="4307223"/>
                <a:ext cx="914400" cy="914400"/>
              </a:xfrm>
              <a:prstGeom prst="rect">
                <a:avLst/>
              </a:prstGeom>
            </p:spPr>
          </p:pic>
        </p:grpSp>
        <p:sp>
          <p:nvSpPr>
            <p:cNvPr id="30" name="Rectangle: Rounded Corners 29">
              <a:extLst>
                <a:ext uri="{FF2B5EF4-FFF2-40B4-BE49-F238E27FC236}">
                  <a16:creationId xmlns:a16="http://schemas.microsoft.com/office/drawing/2014/main" id="{733D07F7-24FC-B7F4-33F2-87235FE8882A}"/>
                </a:ext>
              </a:extLst>
            </p:cNvPr>
            <p:cNvSpPr/>
            <p:nvPr/>
          </p:nvSpPr>
          <p:spPr>
            <a:xfrm>
              <a:off x="1801293" y="8172198"/>
              <a:ext cx="109728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0</a:t>
              </a:r>
              <a:endParaRPr lang="en-US"/>
            </a:p>
          </p:txBody>
        </p:sp>
        <p:sp>
          <p:nvSpPr>
            <p:cNvPr id="31" name="Rectangle: Rounded Corners 30">
              <a:extLst>
                <a:ext uri="{FF2B5EF4-FFF2-40B4-BE49-F238E27FC236}">
                  <a16:creationId xmlns:a16="http://schemas.microsoft.com/office/drawing/2014/main" id="{0181CB85-592F-DBEC-E862-88633ADC7228}"/>
                </a:ext>
              </a:extLst>
            </p:cNvPr>
            <p:cNvSpPr/>
            <p:nvPr/>
          </p:nvSpPr>
          <p:spPr>
            <a:xfrm>
              <a:off x="5581870" y="8170139"/>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1</a:t>
              </a:r>
            </a:p>
          </p:txBody>
        </p:sp>
        <p:sp>
          <p:nvSpPr>
            <p:cNvPr id="32" name="Rectangle: Rounded Corners 31">
              <a:extLst>
                <a:ext uri="{FF2B5EF4-FFF2-40B4-BE49-F238E27FC236}">
                  <a16:creationId xmlns:a16="http://schemas.microsoft.com/office/drawing/2014/main" id="{1EE364B8-8556-8034-8383-8D7F39D9AE44}"/>
                </a:ext>
              </a:extLst>
            </p:cNvPr>
            <p:cNvSpPr/>
            <p:nvPr/>
          </p:nvSpPr>
          <p:spPr>
            <a:xfrm>
              <a:off x="8434496" y="8170139"/>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2</a:t>
              </a:r>
            </a:p>
          </p:txBody>
        </p:sp>
        <p:sp>
          <p:nvSpPr>
            <p:cNvPr id="33" name="Rectangle: Rounded Corners 32">
              <a:extLst>
                <a:ext uri="{FF2B5EF4-FFF2-40B4-BE49-F238E27FC236}">
                  <a16:creationId xmlns:a16="http://schemas.microsoft.com/office/drawing/2014/main" id="{6DCF880D-222D-118D-8339-08BF7EA7E84E}"/>
                </a:ext>
              </a:extLst>
            </p:cNvPr>
            <p:cNvSpPr/>
            <p:nvPr/>
          </p:nvSpPr>
          <p:spPr>
            <a:xfrm>
              <a:off x="11148266" y="8161653"/>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STEPS 3-4</a:t>
              </a:r>
            </a:p>
          </p:txBody>
        </p:sp>
        <p:sp>
          <p:nvSpPr>
            <p:cNvPr id="34" name="Rectangle: Rounded Corners 33">
              <a:extLst>
                <a:ext uri="{FF2B5EF4-FFF2-40B4-BE49-F238E27FC236}">
                  <a16:creationId xmlns:a16="http://schemas.microsoft.com/office/drawing/2014/main" id="{BBC79F53-940F-4217-0714-15DCC7CB1E72}"/>
                </a:ext>
              </a:extLst>
            </p:cNvPr>
            <p:cNvSpPr/>
            <p:nvPr/>
          </p:nvSpPr>
          <p:spPr>
            <a:xfrm>
              <a:off x="14653881" y="8146250"/>
              <a:ext cx="1544408"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b="1">
                  <a:solidFill>
                    <a:srgbClr val="000000"/>
                  </a:solidFill>
                  <a:latin typeface="Century Gothic" panose="020B0502020202020204" pitchFamily="34" charset="0"/>
                  <a:ea typeface="Calibri" panose="020F0502020204030204" pitchFamily="34" charset="0"/>
                  <a:cs typeface="Times New Roman" panose="02020603050405020304" pitchFamily="18" charset="0"/>
                </a:rPr>
                <a:t>STEP 5</a:t>
              </a:r>
            </a:p>
          </p:txBody>
        </p:sp>
        <p:cxnSp>
          <p:nvCxnSpPr>
            <p:cNvPr id="36" name="Straight Arrow Connector 35">
              <a:extLst>
                <a:ext uri="{FF2B5EF4-FFF2-40B4-BE49-F238E27FC236}">
                  <a16:creationId xmlns:a16="http://schemas.microsoft.com/office/drawing/2014/main" id="{38886FD7-12FB-E41C-268C-4593AD81C76A}"/>
                </a:ext>
              </a:extLst>
            </p:cNvPr>
            <p:cNvCxnSpPr>
              <a:stCxn id="30" idx="3"/>
              <a:endCxn id="31" idx="1"/>
            </p:cNvCxnSpPr>
            <p:nvPr/>
          </p:nvCxnSpPr>
          <p:spPr>
            <a:xfrm flipV="1">
              <a:off x="2898573" y="8398739"/>
              <a:ext cx="2683297" cy="2059"/>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6CA8CE-C6B8-8BD2-0C36-3B1C7F8DE53B}"/>
                </a:ext>
              </a:extLst>
            </p:cNvPr>
            <p:cNvCxnSpPr>
              <a:cxnSpLocks/>
              <a:stCxn id="32" idx="3"/>
              <a:endCxn id="33" idx="1"/>
            </p:cNvCxnSpPr>
            <p:nvPr/>
          </p:nvCxnSpPr>
          <p:spPr>
            <a:xfrm flipV="1">
              <a:off x="9978904" y="8390253"/>
              <a:ext cx="1169362" cy="8486"/>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8D95D2-58AC-67E1-9CA0-5FEC7FCF949F}"/>
                </a:ext>
              </a:extLst>
            </p:cNvPr>
            <p:cNvCxnSpPr>
              <a:cxnSpLocks/>
              <a:stCxn id="31" idx="3"/>
              <a:endCxn id="32" idx="1"/>
            </p:cNvCxnSpPr>
            <p:nvPr/>
          </p:nvCxnSpPr>
          <p:spPr>
            <a:xfrm>
              <a:off x="7126278" y="8398739"/>
              <a:ext cx="1308218"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575B0A-20FD-5C4C-A613-A123B627C909}"/>
                </a:ext>
              </a:extLst>
            </p:cNvPr>
            <p:cNvCxnSpPr>
              <a:cxnSpLocks/>
              <a:stCxn id="33" idx="3"/>
              <a:endCxn id="34" idx="1"/>
            </p:cNvCxnSpPr>
            <p:nvPr/>
          </p:nvCxnSpPr>
          <p:spPr>
            <a:xfrm flipV="1">
              <a:off x="12692674" y="8374850"/>
              <a:ext cx="1961207" cy="15403"/>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2">
            <a:extLst>
              <a:ext uri="{FF2B5EF4-FFF2-40B4-BE49-F238E27FC236}">
                <a16:creationId xmlns:a16="http://schemas.microsoft.com/office/drawing/2014/main" id="{CFFA93B2-01EE-C509-B119-77FC8AA6E7ED}"/>
              </a:ext>
            </a:extLst>
          </p:cNvPr>
          <p:cNvSpPr txBox="1"/>
          <p:nvPr/>
        </p:nvSpPr>
        <p:spPr>
          <a:xfrm>
            <a:off x="940123" y="532646"/>
            <a:ext cx="7145639"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One Potential Solution:</a:t>
            </a:r>
          </a:p>
        </p:txBody>
      </p:sp>
      <p:grpSp>
        <p:nvGrpSpPr>
          <p:cNvPr id="15" name="Group 14">
            <a:extLst>
              <a:ext uri="{FF2B5EF4-FFF2-40B4-BE49-F238E27FC236}">
                <a16:creationId xmlns:a16="http://schemas.microsoft.com/office/drawing/2014/main" id="{EDDBE437-6390-FAA8-7934-5FAA690EE0CB}"/>
              </a:ext>
            </a:extLst>
          </p:cNvPr>
          <p:cNvGrpSpPr/>
          <p:nvPr/>
        </p:nvGrpSpPr>
        <p:grpSpPr>
          <a:xfrm>
            <a:off x="8085762" y="376725"/>
            <a:ext cx="4207072" cy="945364"/>
            <a:chOff x="9992637" y="618158"/>
            <a:chExt cx="4207072" cy="945364"/>
          </a:xfrm>
        </p:grpSpPr>
        <p:pic>
          <p:nvPicPr>
            <p:cNvPr id="2" name="Picture 1" descr="A picture containing screenshot, circle, colorfulness, graphics&#10;&#10;Description automatically generated">
              <a:extLst>
                <a:ext uri="{FF2B5EF4-FFF2-40B4-BE49-F238E27FC236}">
                  <a16:creationId xmlns:a16="http://schemas.microsoft.com/office/drawing/2014/main" id="{B679EEA8-D4E6-86B2-C524-75848CB83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637" y="618158"/>
              <a:ext cx="914400" cy="914400"/>
            </a:xfrm>
            <a:prstGeom prst="rect">
              <a:avLst/>
            </a:prstGeom>
          </p:spPr>
        </p:pic>
        <p:pic>
          <p:nvPicPr>
            <p:cNvPr id="5" name="Picture 4" descr="A blue letter r with black background&#10;&#10;Description automatically generated with low confidence">
              <a:extLst>
                <a:ext uri="{FF2B5EF4-FFF2-40B4-BE49-F238E27FC236}">
                  <a16:creationId xmlns:a16="http://schemas.microsoft.com/office/drawing/2014/main" id="{1C4D9F75-7984-19AE-A2ED-AB6EB7F61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8973" y="618158"/>
              <a:ext cx="914400" cy="914400"/>
            </a:xfrm>
            <a:prstGeom prst="rect">
              <a:avLst/>
            </a:prstGeom>
          </p:spPr>
        </p:pic>
        <p:pic>
          <p:nvPicPr>
            <p:cNvPr id="7" name="Picture 6" descr="A picture containing yellow, screenshot, design&#10;&#10;Description automatically generated">
              <a:extLst>
                <a:ext uri="{FF2B5EF4-FFF2-40B4-BE49-F238E27FC236}">
                  <a16:creationId xmlns:a16="http://schemas.microsoft.com/office/drawing/2014/main" id="{681894E0-6124-91DB-B165-9ABECFD8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5309" y="649122"/>
              <a:ext cx="914400" cy="914400"/>
            </a:xfrm>
            <a:prstGeom prst="rect">
              <a:avLst/>
            </a:prstGeom>
          </p:spPr>
        </p:pic>
        <p:sp>
          <p:nvSpPr>
            <p:cNvPr id="11" name="Cross 10">
              <a:extLst>
                <a:ext uri="{FF2B5EF4-FFF2-40B4-BE49-F238E27FC236}">
                  <a16:creationId xmlns:a16="http://schemas.microsoft.com/office/drawing/2014/main" id="{0805D5FE-400F-B1CD-3089-FEC1B55D7746}"/>
                </a:ext>
              </a:extLst>
            </p:cNvPr>
            <p:cNvSpPr/>
            <p:nvPr/>
          </p:nvSpPr>
          <p:spPr>
            <a:xfrm>
              <a:off x="11044405" y="855193"/>
              <a:ext cx="457200" cy="4572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Cross 12">
              <a:extLst>
                <a:ext uri="{FF2B5EF4-FFF2-40B4-BE49-F238E27FC236}">
                  <a16:creationId xmlns:a16="http://schemas.microsoft.com/office/drawing/2014/main" id="{48507D0B-DEDD-876F-3F81-6B5E3FFC00AC}"/>
                </a:ext>
              </a:extLst>
            </p:cNvPr>
            <p:cNvSpPr/>
            <p:nvPr/>
          </p:nvSpPr>
          <p:spPr>
            <a:xfrm>
              <a:off x="12690741" y="846758"/>
              <a:ext cx="457200" cy="457200"/>
            </a:xfrm>
            <a:prstGeom prst="plus">
              <a:avLst>
                <a:gd name="adj" fmla="val 4007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3213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Discussion: Power BI Pros and Cons</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665800"/>
            <a:ext cx="9494197" cy="6404382"/>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Discussion Point: Why Power BI?</a:t>
            </a:r>
            <a:endPar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Pros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Scalable, including free version</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Active community, growing visual marketplace</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Transferrable knowledge from Excel + SQL</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Integrates well with many apps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Web-based platform for casual users</a:t>
            </a:r>
          </a:p>
          <a:p>
            <a:pPr marL="342900" marR="0" indent="-342900">
              <a:lnSpc>
                <a:spcPct val="120000"/>
              </a:lnSpc>
              <a:spcBef>
                <a:spcPts val="0"/>
              </a:spcBef>
              <a:spcAft>
                <a:spcPts val="800"/>
              </a:spcAft>
              <a:buFont typeface="Arial" panose="020B0604020202020204" pitchFamily="34" charset="0"/>
              <a:buChar char="•"/>
            </a:pPr>
            <a:r>
              <a:rPr lang="en-US" sz="24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Drawbacks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Premium features to improve ETL speed cost extra</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Resource-intensive to set up enterprise level</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Learning curve to leverage features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Can be overkill for smaller companies</a:t>
            </a:r>
          </a:p>
        </p:txBody>
      </p:sp>
      <p:sp>
        <p:nvSpPr>
          <p:cNvPr id="3" name="Content Placeholder 2">
            <a:extLst>
              <a:ext uri="{FF2B5EF4-FFF2-40B4-BE49-F238E27FC236}">
                <a16:creationId xmlns:a16="http://schemas.microsoft.com/office/drawing/2014/main" id="{591E902C-5959-95FC-930D-BBD46844F7C2}"/>
              </a:ext>
            </a:extLst>
          </p:cNvPr>
          <p:cNvSpPr txBox="1">
            <a:spLocks/>
          </p:cNvSpPr>
          <p:nvPr/>
        </p:nvSpPr>
        <p:spPr>
          <a:xfrm>
            <a:off x="10449837" y="1722950"/>
            <a:ext cx="7286106" cy="67535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endParaRPr lang="en-US">
              <a:latin typeface="Century Gothic" panose="020B0502020202020204" pitchFamily="34" charset="0"/>
            </a:endParaRPr>
          </a:p>
        </p:txBody>
      </p:sp>
    </p:spTree>
    <p:extLst>
      <p:ext uri="{BB962C8B-B14F-4D97-AF65-F5344CB8AC3E}">
        <p14:creationId xmlns:p14="http://schemas.microsoft.com/office/powerpoint/2010/main" val="969715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521651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Discussion: Workflow Scaling and Improvements</a:t>
            </a:r>
          </a:p>
        </p:txBody>
      </p:sp>
      <p:sp>
        <p:nvSpPr>
          <p:cNvPr id="2" name="TextBox 1">
            <a:extLst>
              <a:ext uri="{FF2B5EF4-FFF2-40B4-BE49-F238E27FC236}">
                <a16:creationId xmlns:a16="http://schemas.microsoft.com/office/drawing/2014/main" id="{FD5D4D84-0B43-E356-E290-F7F18B7C4C70}"/>
              </a:ext>
            </a:extLst>
          </p:cNvPr>
          <p:cNvSpPr txBox="1"/>
          <p:nvPr/>
        </p:nvSpPr>
        <p:spPr>
          <a:xfrm>
            <a:off x="940123" y="1373700"/>
            <a:ext cx="7833304" cy="739337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In what cases is this workflow ideal?</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Depends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on m</a:t>
            </a: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aturity of corporate standards </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Internal weighting of metrics</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20000"/>
              </a:lnSpc>
              <a:spcAft>
                <a:spcPts val="800"/>
              </a:spcAft>
            </a:pPr>
            <a:r>
              <a:rPr lang="en-GB" sz="2400" b="1" dirty="0">
                <a:solidFill>
                  <a:schemeClr val="accent6">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What are limitations to workflow?</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storage requirements</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Volume of models vs. reporting frequency</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Parallel vs. Series Processing</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marR="0">
              <a:lnSpc>
                <a:spcPct val="120000"/>
              </a:lnSpc>
              <a:spcBef>
                <a:spcPts val="0"/>
              </a:spcBef>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How can this workflow be scaled?</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Proof-of-concept or consumer-ready</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Needs for future customization</a:t>
            </a:r>
          </a:p>
          <a:p>
            <a:pPr>
              <a:lnSpc>
                <a:spcPct val="120000"/>
              </a:lnSpc>
              <a:spcAft>
                <a:spcPts val="800"/>
              </a:spcAft>
            </a:pPr>
            <a:r>
              <a:rPr lang="en-GB" sz="2400" b="1" dirty="0">
                <a:solidFill>
                  <a:schemeClr val="accent6">
                    <a:lumMod val="75000"/>
                  </a:schemeClr>
                </a:solidFill>
                <a:effectLst/>
                <a:latin typeface="Century Gothic" panose="020B0502020202020204" pitchFamily="34" charset="0"/>
                <a:ea typeface="Calibri" panose="020F0502020204030204" pitchFamily="34" charset="0"/>
                <a:cs typeface="Times New Roman" panose="02020603050405020304" pitchFamily="18" charset="0"/>
              </a:rPr>
              <a:t>Scope of Work</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precision: which models to scan?</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reporting frequency: fast enough to be informative / reported quickly enough?</a:t>
            </a:r>
          </a:p>
        </p:txBody>
      </p:sp>
      <p:sp>
        <p:nvSpPr>
          <p:cNvPr id="3" name="TextBox 2">
            <a:extLst>
              <a:ext uri="{FF2B5EF4-FFF2-40B4-BE49-F238E27FC236}">
                <a16:creationId xmlns:a16="http://schemas.microsoft.com/office/drawing/2014/main" id="{C8623121-9C98-5440-299F-4A9813C37996}"/>
              </a:ext>
            </a:extLst>
          </p:cNvPr>
          <p:cNvSpPr txBox="1"/>
          <p:nvPr/>
        </p:nvSpPr>
        <p:spPr>
          <a:xfrm>
            <a:off x="9767598" y="1347600"/>
            <a:ext cx="7833304" cy="6301790"/>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Who does the development?</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In-house: Dynamo, Revit API</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External: Vendors, 3</a:t>
            </a:r>
            <a:r>
              <a:rPr lang="en-GB" sz="2400" baseline="300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rd</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 Party Contractors</a:t>
            </a:r>
          </a:p>
          <a:p>
            <a:pPr marL="800100" lvl="1" indent="-342900">
              <a:lnSpc>
                <a:spcPct val="120000"/>
              </a:lnSpc>
              <a:spcAft>
                <a:spcPts val="800"/>
              </a:spcAft>
              <a:buFont typeface="Arial" panose="020B0604020202020204" pitchFamily="34" charset="0"/>
              <a:buChar char="•"/>
            </a:pPr>
            <a:r>
              <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Are metrics captured </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by other tools?</a:t>
            </a: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20000"/>
              </a:lnSpc>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Ownership and data centralization</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Do projects require more nuanced dynamo maps beyond general diagnostics?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Data to be centrally managed? Who owns?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Who maintains library of Dynamo scripts?</a:t>
            </a:r>
          </a:p>
          <a:p>
            <a:pPr marR="0">
              <a:lnSpc>
                <a:spcPct val="120000"/>
              </a:lnSpc>
              <a:spcBef>
                <a:spcPts val="0"/>
              </a:spcBef>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What are potential feature improvements?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Multiple models</a:t>
            </a:r>
          </a:p>
          <a:p>
            <a:pPr marL="800100" lvl="1" indent="-342900">
              <a:lnSpc>
                <a:spcPct val="120000"/>
              </a:lnSpc>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Compare iterations / Trends over time </a:t>
            </a:r>
          </a:p>
        </p:txBody>
      </p:sp>
    </p:spTree>
    <p:extLst>
      <p:ext uri="{BB962C8B-B14F-4D97-AF65-F5344CB8AC3E}">
        <p14:creationId xmlns:p14="http://schemas.microsoft.com/office/powerpoint/2010/main" val="1652773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325638"/>
            <a:ext cx="11597144" cy="111983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GitHub Repo</a:t>
            </a:r>
          </a:p>
        </p:txBody>
      </p:sp>
      <p:sp>
        <p:nvSpPr>
          <p:cNvPr id="26" name="TextBox 25">
            <a:extLst>
              <a:ext uri="{FF2B5EF4-FFF2-40B4-BE49-F238E27FC236}">
                <a16:creationId xmlns:a16="http://schemas.microsoft.com/office/drawing/2014/main" id="{6BAD7C71-B1B9-E6C1-1F12-2845F52ECF41}"/>
              </a:ext>
            </a:extLst>
          </p:cNvPr>
          <p:cNvSpPr txBox="1"/>
          <p:nvPr/>
        </p:nvSpPr>
        <p:spPr>
          <a:xfrm>
            <a:off x="1325689" y="1708920"/>
            <a:ext cx="8203877" cy="5386667"/>
          </a:xfrm>
          <a:prstGeom prst="rect">
            <a:avLst/>
          </a:prstGeom>
        </p:spPr>
        <p:txBody>
          <a:bodyPr wrap="square" lIns="0" tIns="0" rIns="0" bIns="0" rtlCol="0" anchor="t">
            <a:spAutoFit/>
          </a:bodyPr>
          <a:lstStyle/>
          <a:p>
            <a:pPr marR="0">
              <a:lnSpc>
                <a:spcPct val="120000"/>
              </a:lnSpc>
              <a:spcBef>
                <a:spcPts val="0"/>
              </a:spcBef>
              <a:spcAft>
                <a:spcPts val="800"/>
              </a:spcAft>
            </a:pPr>
            <a:r>
              <a:rPr lang="en-US" sz="2800" b="1"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Download Session Materials from GitHub Repo</a:t>
            </a:r>
            <a:endParaRPr lang="en-US" sz="28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endParaRP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Dynamo Scripts + Images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Samples</a:t>
            </a:r>
          </a:p>
          <a:p>
            <a:pPr marL="1257300" lvl="2"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Revit Model</a:t>
            </a:r>
          </a:p>
          <a:p>
            <a:pPr marL="1257300" lvl="2"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JSON Output</a:t>
            </a:r>
          </a:p>
          <a:p>
            <a:pPr marL="1257300" lvl="2"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Filled + Blank Power BI Template</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Additional Resources for Devs</a:t>
            </a:r>
          </a:p>
          <a:p>
            <a:pPr marL="800100" lvl="1"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Deliverables for DBWA Session</a:t>
            </a:r>
          </a:p>
          <a:p>
            <a:pPr marL="1257300" lvl="2"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Outline + Lab Requirement</a:t>
            </a:r>
          </a:p>
          <a:p>
            <a:pPr marL="1257300" lvl="2" indent="-342900">
              <a:lnSpc>
                <a:spcPct val="120000"/>
              </a:lnSpc>
              <a:spcAft>
                <a:spcPts val="800"/>
              </a:spcAft>
              <a:buFont typeface="Arial" panose="020B0604020202020204" pitchFamily="34" charset="0"/>
              <a:buChar char="•"/>
            </a:pPr>
            <a:r>
              <a:rPr lang="en-US"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Presentation</a:t>
            </a:r>
          </a:p>
        </p:txBody>
      </p:sp>
      <p:pic>
        <p:nvPicPr>
          <p:cNvPr id="44" name="Picture 43" descr="A qr code with text&#10;&#10;Description automatically generated with medium confidence">
            <a:extLst>
              <a:ext uri="{FF2B5EF4-FFF2-40B4-BE49-F238E27FC236}">
                <a16:creationId xmlns:a16="http://schemas.microsoft.com/office/drawing/2014/main" id="{B5B416F1-6B32-1E0C-1B54-93182434F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772" y="1848142"/>
            <a:ext cx="5120450" cy="5120450"/>
          </a:xfrm>
          <a:prstGeom prst="rect">
            <a:avLst/>
          </a:prstGeom>
          <a:ln>
            <a:solidFill>
              <a:schemeClr val="accent6"/>
            </a:solidFill>
          </a:ln>
        </p:spPr>
      </p:pic>
      <p:sp>
        <p:nvSpPr>
          <p:cNvPr id="46" name="Rectangle: Rounded Corners 45">
            <a:extLst>
              <a:ext uri="{FF2B5EF4-FFF2-40B4-BE49-F238E27FC236}">
                <a16:creationId xmlns:a16="http://schemas.microsoft.com/office/drawing/2014/main" id="{2A001045-FBBD-A47F-2A2A-B745382354FA}"/>
              </a:ext>
            </a:extLst>
          </p:cNvPr>
          <p:cNvSpPr/>
          <p:nvPr/>
        </p:nvSpPr>
        <p:spPr>
          <a:xfrm>
            <a:off x="11519773" y="7245390"/>
            <a:ext cx="5120450" cy="6462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latin typeface="Century Gothic" panose="020B0502020202020204" pitchFamily="34" charset="0"/>
                <a:hlinkClick r:id="rId5"/>
              </a:rPr>
              <a:t>GitHub Repo</a:t>
            </a:r>
            <a:endParaRPr lang="en-US" sz="2800" b="1" dirty="0">
              <a:solidFill>
                <a:schemeClr val="tx1"/>
              </a:solidFill>
              <a:latin typeface="Century Gothic" panose="020B0502020202020204" pitchFamily="34" charset="0"/>
            </a:endParaRPr>
          </a:p>
        </p:txBody>
      </p:sp>
      <p:pic>
        <p:nvPicPr>
          <p:cNvPr id="49" name="Picture 48">
            <a:extLst>
              <a:ext uri="{FF2B5EF4-FFF2-40B4-BE49-F238E27FC236}">
                <a16:creationId xmlns:a16="http://schemas.microsoft.com/office/drawing/2014/main" id="{3962A583-5814-5F2D-CCD6-37EF8EE886FD}"/>
              </a:ext>
            </a:extLst>
          </p:cNvPr>
          <p:cNvPicPr>
            <a:picLocks noChangeAspect="1"/>
          </p:cNvPicPr>
          <p:nvPr/>
        </p:nvPicPr>
        <p:blipFill>
          <a:blip r:embed="rId6"/>
          <a:stretch>
            <a:fillRect/>
          </a:stretch>
        </p:blipFill>
        <p:spPr>
          <a:xfrm>
            <a:off x="1384253" y="7359036"/>
            <a:ext cx="7624187" cy="1584089"/>
          </a:xfrm>
          <a:prstGeom prst="rect">
            <a:avLst/>
          </a:prstGeom>
        </p:spPr>
      </p:pic>
    </p:spTree>
    <p:extLst>
      <p:ext uri="{BB962C8B-B14F-4D97-AF65-F5344CB8AC3E}">
        <p14:creationId xmlns:p14="http://schemas.microsoft.com/office/powerpoint/2010/main" val="241660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528097"/>
            <a:ext cx="11597144" cy="111983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DIY Summary</a:t>
            </a:r>
          </a:p>
        </p:txBody>
      </p:sp>
      <p:grpSp>
        <p:nvGrpSpPr>
          <p:cNvPr id="2" name="Group 1">
            <a:extLst>
              <a:ext uri="{FF2B5EF4-FFF2-40B4-BE49-F238E27FC236}">
                <a16:creationId xmlns:a16="http://schemas.microsoft.com/office/drawing/2014/main" id="{7E2DF289-6A1C-93A3-6E3D-3474F318B0CE}"/>
              </a:ext>
            </a:extLst>
          </p:cNvPr>
          <p:cNvGrpSpPr/>
          <p:nvPr/>
        </p:nvGrpSpPr>
        <p:grpSpPr>
          <a:xfrm>
            <a:off x="1415617" y="6965690"/>
            <a:ext cx="15456767" cy="1534097"/>
            <a:chOff x="1415615" y="7197918"/>
            <a:chExt cx="15456767" cy="1534097"/>
          </a:xfrm>
        </p:grpSpPr>
        <p:sp>
          <p:nvSpPr>
            <p:cNvPr id="4" name="Rectangle: Rounded Corners 3">
              <a:extLst>
                <a:ext uri="{FF2B5EF4-FFF2-40B4-BE49-F238E27FC236}">
                  <a16:creationId xmlns:a16="http://schemas.microsoft.com/office/drawing/2014/main" id="{BEB78AE8-68C3-AA82-1FB0-E1CEBF8BE325}"/>
                </a:ext>
              </a:extLst>
            </p:cNvPr>
            <p:cNvSpPr/>
            <p:nvPr/>
          </p:nvSpPr>
          <p:spPr>
            <a:xfrm>
              <a:off x="1415615" y="7202584"/>
              <a:ext cx="6642996" cy="1529431"/>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grpSp>
          <p:nvGrpSpPr>
            <p:cNvPr id="12" name="Group 11">
              <a:extLst>
                <a:ext uri="{FF2B5EF4-FFF2-40B4-BE49-F238E27FC236}">
                  <a16:creationId xmlns:a16="http://schemas.microsoft.com/office/drawing/2014/main" id="{8B96ADDE-681E-4C70-D233-06B7B7B23F21}"/>
                </a:ext>
              </a:extLst>
            </p:cNvPr>
            <p:cNvGrpSpPr>
              <a:grpSpLocks noChangeAspect="1"/>
            </p:cNvGrpSpPr>
            <p:nvPr/>
          </p:nvGrpSpPr>
          <p:grpSpPr>
            <a:xfrm>
              <a:off x="5409668" y="7197918"/>
              <a:ext cx="2599633" cy="1463040"/>
              <a:chOff x="11788430" y="4307223"/>
              <a:chExt cx="1624770" cy="914400"/>
            </a:xfrm>
          </p:grpSpPr>
          <p:pic>
            <p:nvPicPr>
              <p:cNvPr id="30" name="Graphic 29" descr="Programmer male with solid fill">
                <a:extLst>
                  <a:ext uri="{FF2B5EF4-FFF2-40B4-BE49-F238E27FC236}">
                    <a16:creationId xmlns:a16="http://schemas.microsoft.com/office/drawing/2014/main" id="{0703695D-0A59-FA10-5444-E20911077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98800" y="4307223"/>
                <a:ext cx="914400" cy="914400"/>
              </a:xfrm>
              <a:prstGeom prst="rect">
                <a:avLst/>
              </a:prstGeom>
            </p:spPr>
          </p:pic>
          <p:pic>
            <p:nvPicPr>
              <p:cNvPr id="31" name="Graphic 30" descr="Programmer female with solid fill">
                <a:extLst>
                  <a:ext uri="{FF2B5EF4-FFF2-40B4-BE49-F238E27FC236}">
                    <a16:creationId xmlns:a16="http://schemas.microsoft.com/office/drawing/2014/main" id="{9DAF1CEA-41B2-7968-88FD-1C4D976BCD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88430" y="4307223"/>
                <a:ext cx="914400" cy="914400"/>
              </a:xfrm>
              <a:prstGeom prst="rect">
                <a:avLst/>
              </a:prstGeom>
            </p:spPr>
          </p:pic>
        </p:grpSp>
        <p:sp>
          <p:nvSpPr>
            <p:cNvPr id="13" name="Arrow: Right 12">
              <a:extLst>
                <a:ext uri="{FF2B5EF4-FFF2-40B4-BE49-F238E27FC236}">
                  <a16:creationId xmlns:a16="http://schemas.microsoft.com/office/drawing/2014/main" id="{6BF2E6E5-D6FD-D9CC-6C8B-73180A9C6872}"/>
                </a:ext>
              </a:extLst>
            </p:cNvPr>
            <p:cNvSpPr/>
            <p:nvPr/>
          </p:nvSpPr>
          <p:spPr>
            <a:xfrm>
              <a:off x="4562323" y="7809951"/>
              <a:ext cx="739963" cy="23897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8476C6A4-891F-2A6A-CA76-4CA0FCB98D9F}"/>
                </a:ext>
              </a:extLst>
            </p:cNvPr>
            <p:cNvPicPr>
              <a:picLocks noChangeAspect="1"/>
            </p:cNvPicPr>
            <p:nvPr/>
          </p:nvPicPr>
          <p:blipFill>
            <a:blip r:embed="rId8"/>
            <a:stretch>
              <a:fillRect/>
            </a:stretch>
          </p:blipFill>
          <p:spPr>
            <a:xfrm>
              <a:off x="1612763" y="7345535"/>
              <a:ext cx="1287439" cy="1238863"/>
            </a:xfrm>
            <a:prstGeom prst="rect">
              <a:avLst/>
            </a:prstGeom>
          </p:spPr>
        </p:pic>
        <p:sp>
          <p:nvSpPr>
            <p:cNvPr id="17" name="Rectangle: Rounded Corners 16">
              <a:extLst>
                <a:ext uri="{FF2B5EF4-FFF2-40B4-BE49-F238E27FC236}">
                  <a16:creationId xmlns:a16="http://schemas.microsoft.com/office/drawing/2014/main" id="{DE307508-0A8C-484A-322F-76BFA9244A2F}"/>
                </a:ext>
              </a:extLst>
            </p:cNvPr>
            <p:cNvSpPr/>
            <p:nvPr/>
          </p:nvSpPr>
          <p:spPr>
            <a:xfrm>
              <a:off x="8178252" y="7202584"/>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5: (Optional for Power BI Pro users)</a:t>
              </a:r>
            </a:p>
            <a:p>
              <a:r>
                <a:rPr lang="en-US" sz="1600" dirty="0"/>
                <a:t>Publish report to a workspace</a:t>
              </a:r>
            </a:p>
          </p:txBody>
        </p:sp>
        <p:sp>
          <p:nvSpPr>
            <p:cNvPr id="20" name="Rectangle 19">
              <a:extLst>
                <a:ext uri="{FF2B5EF4-FFF2-40B4-BE49-F238E27FC236}">
                  <a16:creationId xmlns:a16="http://schemas.microsoft.com/office/drawing/2014/main" id="{FB7F8612-17B5-3CD6-0EA5-2D8222877276}"/>
                </a:ext>
              </a:extLst>
            </p:cNvPr>
            <p:cNvSpPr/>
            <p:nvPr/>
          </p:nvSpPr>
          <p:spPr>
            <a:xfrm>
              <a:off x="12522641" y="7197918"/>
              <a:ext cx="4349741" cy="1534097"/>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Publish a report to make report available </a:t>
              </a:r>
              <a:br>
                <a:rPr lang="en-US"/>
              </a:br>
              <a:r>
                <a:rPr lang="en-US"/>
                <a:t>to others via web browser</a:t>
              </a:r>
            </a:p>
          </p:txBody>
        </p:sp>
        <p:sp>
          <p:nvSpPr>
            <p:cNvPr id="29" name="TextBox 28">
              <a:extLst>
                <a:ext uri="{FF2B5EF4-FFF2-40B4-BE49-F238E27FC236}">
                  <a16:creationId xmlns:a16="http://schemas.microsoft.com/office/drawing/2014/main" id="{E8B4C5B7-4CC9-8051-2AD1-6C2D74657250}"/>
                </a:ext>
              </a:extLst>
            </p:cNvPr>
            <p:cNvSpPr txBox="1"/>
            <p:nvPr/>
          </p:nvSpPr>
          <p:spPr>
            <a:xfrm>
              <a:off x="3043360" y="7667297"/>
              <a:ext cx="1287439" cy="660057"/>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dirty="0">
                  <a:solidFill>
                    <a:schemeClr val="bg1"/>
                  </a:solidFill>
                </a:rPr>
                <a:t>PUBLISH REPORT</a:t>
              </a:r>
            </a:p>
            <a:p>
              <a:pPr algn="ctr"/>
              <a:r>
                <a:rPr lang="en-US" sz="1050" b="1" dirty="0">
                  <a:solidFill>
                    <a:schemeClr val="bg1"/>
                  </a:solidFill>
                </a:rPr>
                <a:t>VIA</a:t>
              </a:r>
            </a:p>
            <a:p>
              <a:pPr algn="ctr"/>
              <a:r>
                <a:rPr lang="en-US" sz="1050" b="1" dirty="0">
                  <a:solidFill>
                    <a:schemeClr val="bg1"/>
                  </a:solidFill>
                </a:rPr>
                <a:t>POWER BI PRO</a:t>
              </a:r>
            </a:p>
          </p:txBody>
        </p:sp>
      </p:grpSp>
      <p:grpSp>
        <p:nvGrpSpPr>
          <p:cNvPr id="33" name="Group 32">
            <a:extLst>
              <a:ext uri="{FF2B5EF4-FFF2-40B4-BE49-F238E27FC236}">
                <a16:creationId xmlns:a16="http://schemas.microsoft.com/office/drawing/2014/main" id="{AA29AE48-C5AD-B637-C01C-1047CEB20263}"/>
              </a:ext>
            </a:extLst>
          </p:cNvPr>
          <p:cNvGrpSpPr/>
          <p:nvPr/>
        </p:nvGrpSpPr>
        <p:grpSpPr>
          <a:xfrm>
            <a:off x="1415617" y="1757128"/>
            <a:ext cx="15456765" cy="1534098"/>
            <a:chOff x="1415615" y="2011069"/>
            <a:chExt cx="15456765" cy="1534098"/>
          </a:xfrm>
        </p:grpSpPr>
        <p:sp>
          <p:nvSpPr>
            <p:cNvPr id="34" name="Rectangle: Rounded Corners 33">
              <a:extLst>
                <a:ext uri="{FF2B5EF4-FFF2-40B4-BE49-F238E27FC236}">
                  <a16:creationId xmlns:a16="http://schemas.microsoft.com/office/drawing/2014/main" id="{8C79A3A7-FADD-11C7-5839-00CF2791A794}"/>
                </a:ext>
              </a:extLst>
            </p:cNvPr>
            <p:cNvSpPr/>
            <p:nvPr/>
          </p:nvSpPr>
          <p:spPr>
            <a:xfrm>
              <a:off x="8178252" y="2015736"/>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0</a:t>
              </a:r>
            </a:p>
            <a:p>
              <a:r>
                <a:rPr lang="en-US" sz="1600" dirty="0"/>
                <a:t>Download and deploy and set up folder structure</a:t>
              </a:r>
            </a:p>
            <a:p>
              <a:r>
                <a:rPr lang="en-US" sz="1600" dirty="0"/>
                <a:t>Copy sample model</a:t>
              </a:r>
            </a:p>
          </p:txBody>
        </p:sp>
        <p:sp>
          <p:nvSpPr>
            <p:cNvPr id="35" name="Rectangle 34">
              <a:extLst>
                <a:ext uri="{FF2B5EF4-FFF2-40B4-BE49-F238E27FC236}">
                  <a16:creationId xmlns:a16="http://schemas.microsoft.com/office/drawing/2014/main" id="{E53865ED-E3F2-6972-3ECE-4B25010D3558}"/>
                </a:ext>
              </a:extLst>
            </p:cNvPr>
            <p:cNvSpPr/>
            <p:nvPr/>
          </p:nvSpPr>
          <p:spPr>
            <a:xfrm>
              <a:off x="12522639" y="2011069"/>
              <a:ext cx="4349741" cy="1530965"/>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Set up manually or copy our template</a:t>
              </a:r>
            </a:p>
          </p:txBody>
        </p:sp>
        <p:sp>
          <p:nvSpPr>
            <p:cNvPr id="36" name="Rectangle: Rounded Corners 35">
              <a:extLst>
                <a:ext uri="{FF2B5EF4-FFF2-40B4-BE49-F238E27FC236}">
                  <a16:creationId xmlns:a16="http://schemas.microsoft.com/office/drawing/2014/main" id="{E6863E3B-BCCC-C417-2A63-FA46161C9CF3}"/>
                </a:ext>
              </a:extLst>
            </p:cNvPr>
            <p:cNvSpPr/>
            <p:nvPr/>
          </p:nvSpPr>
          <p:spPr>
            <a:xfrm>
              <a:off x="1415615" y="2015737"/>
              <a:ext cx="6642996" cy="1526297"/>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p>
          </p:txBody>
        </p:sp>
        <p:pic>
          <p:nvPicPr>
            <p:cNvPr id="37" name="Graphic 36" descr="Download with solid fill">
              <a:extLst>
                <a:ext uri="{FF2B5EF4-FFF2-40B4-BE49-F238E27FC236}">
                  <a16:creationId xmlns:a16="http://schemas.microsoft.com/office/drawing/2014/main" id="{A52B6F5C-BAA5-0A7F-7A1A-8E2E69385D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07459" y="2224570"/>
              <a:ext cx="1094827" cy="1097280"/>
            </a:xfrm>
            <a:prstGeom prst="rect">
              <a:avLst/>
            </a:prstGeom>
          </p:spPr>
        </p:pic>
        <p:pic>
          <p:nvPicPr>
            <p:cNvPr id="38" name="Graphic 37" descr="Open folder with solid fill">
              <a:extLst>
                <a:ext uri="{FF2B5EF4-FFF2-40B4-BE49-F238E27FC236}">
                  <a16:creationId xmlns:a16="http://schemas.microsoft.com/office/drawing/2014/main" id="{6658CE54-483C-D540-ACB5-DE6EBC016D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84486" y="2054342"/>
              <a:ext cx="1463040" cy="1466318"/>
            </a:xfrm>
            <a:prstGeom prst="rect">
              <a:avLst/>
            </a:prstGeom>
          </p:spPr>
        </p:pic>
        <p:pic>
          <p:nvPicPr>
            <p:cNvPr id="39" name="Graphic 38" descr="Cauldron with solid fill">
              <a:extLst>
                <a:ext uri="{FF2B5EF4-FFF2-40B4-BE49-F238E27FC236}">
                  <a16:creationId xmlns:a16="http://schemas.microsoft.com/office/drawing/2014/main" id="{58F6C4DB-786B-BAC6-6E9C-D38E7A6DEB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5268" y="2153487"/>
              <a:ext cx="1280160" cy="1280160"/>
            </a:xfrm>
            <a:prstGeom prst="rect">
              <a:avLst/>
            </a:prstGeom>
          </p:spPr>
        </p:pic>
      </p:grpSp>
      <p:grpSp>
        <p:nvGrpSpPr>
          <p:cNvPr id="40" name="Group 39">
            <a:extLst>
              <a:ext uri="{FF2B5EF4-FFF2-40B4-BE49-F238E27FC236}">
                <a16:creationId xmlns:a16="http://schemas.microsoft.com/office/drawing/2014/main" id="{8121565A-9D0F-FB17-2A56-45351E955EE9}"/>
              </a:ext>
            </a:extLst>
          </p:cNvPr>
          <p:cNvGrpSpPr/>
          <p:nvPr/>
        </p:nvGrpSpPr>
        <p:grpSpPr>
          <a:xfrm>
            <a:off x="1415617" y="5223864"/>
            <a:ext cx="15456765" cy="1542555"/>
            <a:chOff x="1415615" y="5388231"/>
            <a:chExt cx="15456765" cy="1542555"/>
          </a:xfrm>
        </p:grpSpPr>
        <p:sp>
          <p:nvSpPr>
            <p:cNvPr id="41" name="Rectangle: Rounded Corners 40">
              <a:extLst>
                <a:ext uri="{FF2B5EF4-FFF2-40B4-BE49-F238E27FC236}">
                  <a16:creationId xmlns:a16="http://schemas.microsoft.com/office/drawing/2014/main" id="{539F065F-D61F-F58B-B928-D777D00228ED}"/>
                </a:ext>
              </a:extLst>
            </p:cNvPr>
            <p:cNvSpPr/>
            <p:nvPr/>
          </p:nvSpPr>
          <p:spPr>
            <a:xfrm>
              <a:off x="1415615" y="5388231"/>
              <a:ext cx="6642996" cy="1542555"/>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42" name="Rectangle: Rounded Corners 41">
              <a:extLst>
                <a:ext uri="{FF2B5EF4-FFF2-40B4-BE49-F238E27FC236}">
                  <a16:creationId xmlns:a16="http://schemas.microsoft.com/office/drawing/2014/main" id="{7DAE0A76-B89A-CCE6-D9EC-8E8F16F020EB}"/>
                </a:ext>
              </a:extLst>
            </p:cNvPr>
            <p:cNvSpPr/>
            <p:nvPr/>
          </p:nvSpPr>
          <p:spPr>
            <a:xfrm>
              <a:off x="8178250" y="5398979"/>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STEP 3-4:</a:t>
              </a:r>
            </a:p>
            <a:p>
              <a:r>
                <a:rPr lang="en-US" sz="1600" dirty="0"/>
                <a:t>Update Power BI Template</a:t>
              </a:r>
            </a:p>
            <a:p>
              <a:r>
                <a:rPr lang="en-US" sz="1600" dirty="0"/>
                <a:t>Read JSON files / refresh data</a:t>
              </a:r>
            </a:p>
            <a:p>
              <a:r>
                <a:rPr lang="en-US" sz="1600" dirty="0"/>
                <a:t>Modify ETL as necessary</a:t>
              </a:r>
            </a:p>
          </p:txBody>
        </p:sp>
        <p:sp>
          <p:nvSpPr>
            <p:cNvPr id="43" name="Rectangle 42">
              <a:extLst>
                <a:ext uri="{FF2B5EF4-FFF2-40B4-BE49-F238E27FC236}">
                  <a16:creationId xmlns:a16="http://schemas.microsoft.com/office/drawing/2014/main" id="{5225AB48-BAD5-4AAE-016B-11D3D83BF775}"/>
                </a:ext>
              </a:extLst>
            </p:cNvPr>
            <p:cNvSpPr/>
            <p:nvPr/>
          </p:nvSpPr>
          <p:spPr>
            <a:xfrm>
              <a:off x="12522639" y="5398979"/>
              <a:ext cx="4349741" cy="1529431"/>
            </a:xfrm>
            <a:prstGeom prst="rect">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Configure Power BI to receive data from 18 JSON file; customize report as needed</a:t>
              </a:r>
            </a:p>
          </p:txBody>
        </p:sp>
        <p:sp>
          <p:nvSpPr>
            <p:cNvPr id="45" name="TextBox 44">
              <a:extLst>
                <a:ext uri="{FF2B5EF4-FFF2-40B4-BE49-F238E27FC236}">
                  <a16:creationId xmlns:a16="http://schemas.microsoft.com/office/drawing/2014/main" id="{0915CE51-80D4-241C-6024-2046B938253B}"/>
                </a:ext>
              </a:extLst>
            </p:cNvPr>
            <p:cNvSpPr txBox="1"/>
            <p:nvPr/>
          </p:nvSpPr>
          <p:spPr>
            <a:xfrm>
              <a:off x="6272287" y="5747629"/>
              <a:ext cx="1287439" cy="812457"/>
            </a:xfrm>
            <a:prstGeom prst="rect">
              <a:avLst/>
            </a:prstGeom>
            <a:solidFill>
              <a:schemeClr val="bg2">
                <a:lumMod val="10000"/>
              </a:schemeClr>
            </a:solidFill>
            <a:ln>
              <a:noFill/>
            </a:ln>
          </p:spPr>
          <p:style>
            <a:lnRef idx="2">
              <a:schemeClr val="accent6"/>
            </a:lnRef>
            <a:fillRef idx="1">
              <a:schemeClr val="lt1"/>
            </a:fillRef>
            <a:effectRef idx="0">
              <a:schemeClr val="accent6"/>
            </a:effectRef>
            <a:fontRef idx="minor">
              <a:schemeClr val="dk1"/>
            </a:fontRef>
          </p:style>
          <p:txBody>
            <a:bodyPr wrap="none" lIns="0" tIns="0" rIns="0" bIns="0" rtlCol="0" anchor="ctr">
              <a:noAutofit/>
            </a:bodyPr>
            <a:lstStyle/>
            <a:p>
              <a:pPr algn="ctr"/>
              <a:r>
                <a:rPr lang="en-US" sz="1050" b="1">
                  <a:solidFill>
                    <a:schemeClr val="bg1"/>
                  </a:solidFill>
                </a:rPr>
                <a:t>POWER QUERY </a:t>
              </a:r>
              <a:br>
                <a:rPr lang="en-US" sz="1050" b="1">
                  <a:solidFill>
                    <a:schemeClr val="bg1"/>
                  </a:solidFill>
                </a:rPr>
              </a:br>
              <a:r>
                <a:rPr lang="en-US" sz="1050" b="1">
                  <a:solidFill>
                    <a:schemeClr val="bg1"/>
                  </a:solidFill>
                </a:rPr>
                <a:t>EDITOR</a:t>
              </a:r>
            </a:p>
            <a:p>
              <a:pPr algn="ctr"/>
              <a:r>
                <a:rPr lang="en-US" sz="1050" b="1">
                  <a:solidFill>
                    <a:schemeClr val="bg1"/>
                  </a:solidFill>
                </a:rPr>
                <a:t>+</a:t>
              </a:r>
            </a:p>
            <a:p>
              <a:pPr algn="ctr"/>
              <a:r>
                <a:rPr lang="en-US" sz="1050" b="1">
                  <a:solidFill>
                    <a:schemeClr val="bg1"/>
                  </a:solidFill>
                </a:rPr>
                <a:t> REPORT EDITOR</a:t>
              </a:r>
            </a:p>
          </p:txBody>
        </p:sp>
        <p:pic>
          <p:nvPicPr>
            <p:cNvPr id="48" name="Picture 2" descr="Json-file Icons - SVG and PNG Json-file Icons | Noun Project">
              <a:extLst>
                <a:ext uri="{FF2B5EF4-FFF2-40B4-BE49-F238E27FC236}">
                  <a16:creationId xmlns:a16="http://schemas.microsoft.com/office/drawing/2014/main" id="{C7361677-5513-6C64-EC5F-ECFB26CB1D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7746" y="5439257"/>
              <a:ext cx="1496986" cy="14405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con&#10;&#10;Description automatically generated">
              <a:extLst>
                <a:ext uri="{FF2B5EF4-FFF2-40B4-BE49-F238E27FC236}">
                  <a16:creationId xmlns:a16="http://schemas.microsoft.com/office/drawing/2014/main" id="{0FF80DE2-D8F7-98C7-430D-C928D38E6BFF}"/>
                </a:ext>
              </a:extLst>
            </p:cNvPr>
            <p:cNvPicPr>
              <a:picLocks noChangeAspect="1"/>
            </p:cNvPicPr>
            <p:nvPr/>
          </p:nvPicPr>
          <p:blipFill>
            <a:blip r:embed="rId8"/>
            <a:stretch>
              <a:fillRect/>
            </a:stretch>
          </p:blipFill>
          <p:spPr>
            <a:xfrm>
              <a:off x="4808918" y="5527657"/>
              <a:ext cx="1287439" cy="1238862"/>
            </a:xfrm>
            <a:prstGeom prst="rect">
              <a:avLst/>
            </a:prstGeom>
          </p:spPr>
        </p:pic>
        <p:sp>
          <p:nvSpPr>
            <p:cNvPr id="58" name="Arrow: Right 57">
              <a:extLst>
                <a:ext uri="{FF2B5EF4-FFF2-40B4-BE49-F238E27FC236}">
                  <a16:creationId xmlns:a16="http://schemas.microsoft.com/office/drawing/2014/main" id="{E79E55CF-DA89-6A2D-2DF6-0F9B077BF730}"/>
                </a:ext>
              </a:extLst>
            </p:cNvPr>
            <p:cNvSpPr/>
            <p:nvPr/>
          </p:nvSpPr>
          <p:spPr>
            <a:xfrm>
              <a:off x="3687080" y="6353594"/>
              <a:ext cx="739963" cy="23897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72E91AD7-0317-7089-26A0-352ED554939F}"/>
              </a:ext>
            </a:extLst>
          </p:cNvPr>
          <p:cNvGrpSpPr/>
          <p:nvPr/>
        </p:nvGrpSpPr>
        <p:grpSpPr>
          <a:xfrm>
            <a:off x="1415617" y="3490496"/>
            <a:ext cx="15456765" cy="2264339"/>
            <a:chOff x="1415615" y="3686629"/>
            <a:chExt cx="15456765" cy="2264339"/>
          </a:xfrm>
        </p:grpSpPr>
        <p:sp>
          <p:nvSpPr>
            <p:cNvPr id="65" name="Rectangle: Rounded Corners 64">
              <a:extLst>
                <a:ext uri="{FF2B5EF4-FFF2-40B4-BE49-F238E27FC236}">
                  <a16:creationId xmlns:a16="http://schemas.microsoft.com/office/drawing/2014/main" id="{84359BE7-055B-C8E5-7597-05DF60D7A0E7}"/>
                </a:ext>
              </a:extLst>
            </p:cNvPr>
            <p:cNvSpPr/>
            <p:nvPr/>
          </p:nvSpPr>
          <p:spPr>
            <a:xfrm>
              <a:off x="1415615" y="3691297"/>
              <a:ext cx="6642996" cy="1526297"/>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pic>
          <p:nvPicPr>
            <p:cNvPr id="66" name="Picture 65" descr="Icon&#10;&#10;Description automatically generated">
              <a:extLst>
                <a:ext uri="{FF2B5EF4-FFF2-40B4-BE49-F238E27FC236}">
                  <a16:creationId xmlns:a16="http://schemas.microsoft.com/office/drawing/2014/main" id="{DECD526C-865A-E079-61E7-9998753C2ECB}"/>
                </a:ext>
              </a:extLst>
            </p:cNvPr>
            <p:cNvPicPr>
              <a:picLocks noChangeAspect="1"/>
            </p:cNvPicPr>
            <p:nvPr/>
          </p:nvPicPr>
          <p:blipFill>
            <a:blip r:embed="rId16"/>
            <a:stretch>
              <a:fillRect/>
            </a:stretch>
          </p:blipFill>
          <p:spPr>
            <a:xfrm>
              <a:off x="1612763" y="3788769"/>
              <a:ext cx="1431173" cy="1377173"/>
            </a:xfrm>
            <a:prstGeom prst="rect">
              <a:avLst/>
            </a:prstGeom>
          </p:spPr>
        </p:pic>
        <p:pic>
          <p:nvPicPr>
            <p:cNvPr id="67" name="Picture 66" descr="Icon&#10;&#10;Description automatically generated">
              <a:extLst>
                <a:ext uri="{FF2B5EF4-FFF2-40B4-BE49-F238E27FC236}">
                  <a16:creationId xmlns:a16="http://schemas.microsoft.com/office/drawing/2014/main" id="{0264A212-623F-F295-C5DD-06D98C13E2C3}"/>
                </a:ext>
              </a:extLst>
            </p:cNvPr>
            <p:cNvPicPr>
              <a:picLocks noChangeAspect="1"/>
            </p:cNvPicPr>
            <p:nvPr/>
          </p:nvPicPr>
          <p:blipFill>
            <a:blip r:embed="rId17"/>
            <a:stretch>
              <a:fillRect/>
            </a:stretch>
          </p:blipFill>
          <p:spPr>
            <a:xfrm>
              <a:off x="4048630" y="3819951"/>
              <a:ext cx="1302180" cy="1253048"/>
            </a:xfrm>
            <a:prstGeom prst="rect">
              <a:avLst/>
            </a:prstGeom>
          </p:spPr>
        </p:pic>
        <p:pic>
          <p:nvPicPr>
            <p:cNvPr id="73" name="Picture 2" descr="Json-file Icons - SVG and PNG Json-file Icons | Noun Project">
              <a:extLst>
                <a:ext uri="{FF2B5EF4-FFF2-40B4-BE49-F238E27FC236}">
                  <a16:creationId xmlns:a16="http://schemas.microsoft.com/office/drawing/2014/main" id="{80C775DF-735A-80A5-2487-AD1D815D55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1560" y="3735843"/>
              <a:ext cx="1496986" cy="144050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5863454C-7E3C-4D4F-4261-937FE48E590A}"/>
                </a:ext>
              </a:extLst>
            </p:cNvPr>
            <p:cNvSpPr txBox="1"/>
            <p:nvPr/>
          </p:nvSpPr>
          <p:spPr>
            <a:xfrm>
              <a:off x="7417654" y="3767097"/>
              <a:ext cx="462195" cy="431479"/>
            </a:xfrm>
            <a:prstGeom prst="rect">
              <a:avLst/>
            </a:prstGeom>
            <a:noFill/>
          </p:spPr>
          <p:txBody>
            <a:bodyPr wrap="none" lIns="0" tIns="0" rIns="0" bIns="0" rtlCol="0">
              <a:noAutofit/>
            </a:bodyPr>
            <a:lstStyle/>
            <a:p>
              <a:pPr algn="l"/>
              <a:r>
                <a:rPr lang="en-US" b="1" dirty="0">
                  <a:solidFill>
                    <a:schemeClr val="accent2"/>
                  </a:solidFill>
                </a:rPr>
                <a:t>x18</a:t>
              </a:r>
            </a:p>
          </p:txBody>
        </p:sp>
        <p:sp>
          <p:nvSpPr>
            <p:cNvPr id="75" name="Arrow: Right 74">
              <a:extLst>
                <a:ext uri="{FF2B5EF4-FFF2-40B4-BE49-F238E27FC236}">
                  <a16:creationId xmlns:a16="http://schemas.microsoft.com/office/drawing/2014/main" id="{A34217CA-6524-72C7-C92F-518C43979BA3}"/>
                </a:ext>
              </a:extLst>
            </p:cNvPr>
            <p:cNvSpPr/>
            <p:nvPr/>
          </p:nvSpPr>
          <p:spPr>
            <a:xfrm>
              <a:off x="5500700" y="4314595"/>
              <a:ext cx="739963" cy="23897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Plus Sign 75">
              <a:extLst>
                <a:ext uri="{FF2B5EF4-FFF2-40B4-BE49-F238E27FC236}">
                  <a16:creationId xmlns:a16="http://schemas.microsoft.com/office/drawing/2014/main" id="{74DEAC3A-8701-4C9C-830C-EC554886B463}"/>
                </a:ext>
              </a:extLst>
            </p:cNvPr>
            <p:cNvSpPr/>
            <p:nvPr/>
          </p:nvSpPr>
          <p:spPr>
            <a:xfrm>
              <a:off x="3129385" y="4122959"/>
              <a:ext cx="672401" cy="647031"/>
            </a:xfrm>
            <a:prstGeom prst="mathPlus">
              <a:avLst>
                <a:gd name="adj1" fmla="val 153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5DCE028-F756-BB87-F02A-6D4F5A228284}"/>
                </a:ext>
              </a:extLst>
            </p:cNvPr>
            <p:cNvSpPr/>
            <p:nvPr/>
          </p:nvSpPr>
          <p:spPr>
            <a:xfrm>
              <a:off x="8178252" y="3691296"/>
              <a:ext cx="4611579" cy="1529431"/>
            </a:xfrm>
            <a:prstGeom prst="roundRect">
              <a:avLst/>
            </a:prstGeom>
            <a:solidFill>
              <a:schemeClr val="accent6">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a:t>STEP 1-2</a:t>
              </a:r>
            </a:p>
            <a:p>
              <a:r>
                <a:rPr lang="en-US" sz="1600"/>
                <a:t>Update Dynamo Scripts, run on a model</a:t>
              </a:r>
            </a:p>
            <a:p>
              <a:r>
                <a:rPr lang="en-US" sz="1600"/>
                <a:t>Generate output data (JSON files)</a:t>
              </a:r>
            </a:p>
          </p:txBody>
        </p:sp>
        <p:sp>
          <p:nvSpPr>
            <p:cNvPr id="78" name="Rectangle 77">
              <a:extLst>
                <a:ext uri="{FF2B5EF4-FFF2-40B4-BE49-F238E27FC236}">
                  <a16:creationId xmlns:a16="http://schemas.microsoft.com/office/drawing/2014/main" id="{99838D40-7F94-CD78-8410-43C54AD5CF5A}"/>
                </a:ext>
              </a:extLst>
            </p:cNvPr>
            <p:cNvSpPr/>
            <p:nvPr/>
          </p:nvSpPr>
          <p:spPr>
            <a:xfrm>
              <a:off x="12522639" y="3686629"/>
              <a:ext cx="4349741" cy="1530965"/>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Configure output files and manually trigger all 5 Dynamo scripts on a mode</a:t>
              </a:r>
            </a:p>
          </p:txBody>
        </p:sp>
        <p:sp>
          <p:nvSpPr>
            <p:cNvPr id="79" name="TextBox 78">
              <a:extLst>
                <a:ext uri="{FF2B5EF4-FFF2-40B4-BE49-F238E27FC236}">
                  <a16:creationId xmlns:a16="http://schemas.microsoft.com/office/drawing/2014/main" id="{36D243A2-20A0-BA9C-2AD0-A8D1716F6355}"/>
                </a:ext>
              </a:extLst>
            </p:cNvPr>
            <p:cNvSpPr txBox="1"/>
            <p:nvPr/>
          </p:nvSpPr>
          <p:spPr>
            <a:xfrm>
              <a:off x="3185626" y="5519489"/>
              <a:ext cx="462195" cy="431479"/>
            </a:xfrm>
            <a:prstGeom prst="rect">
              <a:avLst/>
            </a:prstGeom>
            <a:noFill/>
          </p:spPr>
          <p:txBody>
            <a:bodyPr wrap="none" lIns="0" tIns="0" rIns="0" bIns="0" rtlCol="0">
              <a:noAutofit/>
            </a:bodyPr>
            <a:lstStyle/>
            <a:p>
              <a:pPr algn="l"/>
              <a:r>
                <a:rPr lang="en-US" b="1" dirty="0">
                  <a:solidFill>
                    <a:schemeClr val="accent2"/>
                  </a:solidFill>
                </a:rPr>
                <a:t>x18</a:t>
              </a:r>
            </a:p>
          </p:txBody>
        </p:sp>
      </p:grpSp>
      <p:sp>
        <p:nvSpPr>
          <p:cNvPr id="5" name="Arrow: Pentagon 4">
            <a:hlinkClick r:id="rId18" action="ppaction://hlinksldjump" highlightClick="1"/>
            <a:extLst>
              <a:ext uri="{FF2B5EF4-FFF2-40B4-BE49-F238E27FC236}">
                <a16:creationId xmlns:a16="http://schemas.microsoft.com/office/drawing/2014/main" id="{4530AADB-AFF5-F3A3-A6D7-5FDBF16A2F93}"/>
              </a:ext>
            </a:extLst>
          </p:cNvPr>
          <p:cNvSpPr/>
          <p:nvPr/>
        </p:nvSpPr>
        <p:spPr>
          <a:xfrm>
            <a:off x="16872382" y="176801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6" name="Arrow: Pentagon 5">
            <a:hlinkClick r:id="rId19" action="ppaction://hlinksldjump" highlightClick="1"/>
            <a:extLst>
              <a:ext uri="{FF2B5EF4-FFF2-40B4-BE49-F238E27FC236}">
                <a16:creationId xmlns:a16="http://schemas.microsoft.com/office/drawing/2014/main" id="{ADBC66D1-601F-C452-4B1B-A98BB947AA44}"/>
              </a:ext>
            </a:extLst>
          </p:cNvPr>
          <p:cNvSpPr/>
          <p:nvPr/>
        </p:nvSpPr>
        <p:spPr>
          <a:xfrm>
            <a:off x="16872382" y="350177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7" name="Arrow: Pentagon 6">
            <a:hlinkClick r:id="rId20" action="ppaction://hlinksldjump" highlightClick="1"/>
            <a:extLst>
              <a:ext uri="{FF2B5EF4-FFF2-40B4-BE49-F238E27FC236}">
                <a16:creationId xmlns:a16="http://schemas.microsoft.com/office/drawing/2014/main" id="{16034607-08A4-D4C4-E754-138A800C5135}"/>
              </a:ext>
            </a:extLst>
          </p:cNvPr>
          <p:cNvSpPr/>
          <p:nvPr/>
        </p:nvSpPr>
        <p:spPr>
          <a:xfrm>
            <a:off x="16872382" y="5247719"/>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8" name="Arrow: Pentagon 7">
            <a:hlinkClick r:id="rId21" action="ppaction://hlinksldjump" highlightClick="1"/>
            <a:extLst>
              <a:ext uri="{FF2B5EF4-FFF2-40B4-BE49-F238E27FC236}">
                <a16:creationId xmlns:a16="http://schemas.microsoft.com/office/drawing/2014/main" id="{6C9A09BA-5E8F-4635-AB78-B449B55767A2}"/>
              </a:ext>
            </a:extLst>
          </p:cNvPr>
          <p:cNvSpPr/>
          <p:nvPr/>
        </p:nvSpPr>
        <p:spPr>
          <a:xfrm>
            <a:off x="16872382" y="399048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9" name="Arrow: Pentagon 8">
            <a:hlinkClick r:id="rId22" action="ppaction://hlinksldjump" highlightClick="1"/>
            <a:extLst>
              <a:ext uri="{FF2B5EF4-FFF2-40B4-BE49-F238E27FC236}">
                <a16:creationId xmlns:a16="http://schemas.microsoft.com/office/drawing/2014/main" id="{7C8FE7B6-C458-CFCD-418A-128EE0AE1B17}"/>
              </a:ext>
            </a:extLst>
          </p:cNvPr>
          <p:cNvSpPr/>
          <p:nvPr/>
        </p:nvSpPr>
        <p:spPr>
          <a:xfrm>
            <a:off x="16872382" y="697568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0" name="Arrow: Pentagon 9">
            <a:hlinkClick r:id="rId23" action="ppaction://hlinksldjump" highlightClick="1"/>
            <a:extLst>
              <a:ext uri="{FF2B5EF4-FFF2-40B4-BE49-F238E27FC236}">
                <a16:creationId xmlns:a16="http://schemas.microsoft.com/office/drawing/2014/main" id="{1AB5B439-EAEF-7A65-8395-799ED7F7EF55}"/>
              </a:ext>
            </a:extLst>
          </p:cNvPr>
          <p:cNvSpPr/>
          <p:nvPr/>
        </p:nvSpPr>
        <p:spPr>
          <a:xfrm>
            <a:off x="16872382" y="573643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92475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767048" y="634378"/>
            <a:ext cx="10753903" cy="1168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a:solidFill>
                  <a:schemeClr val="tx2"/>
                </a:solidFill>
                <a:latin typeface="Century Gothic" panose="020B0502020202020204" pitchFamily="34" charset="0"/>
              </a:rPr>
              <a:t>THANK YOU! QUESTIONS?</a:t>
            </a:r>
          </a:p>
        </p:txBody>
      </p:sp>
      <p:grpSp>
        <p:nvGrpSpPr>
          <p:cNvPr id="17" name="Group 16">
            <a:extLst>
              <a:ext uri="{FF2B5EF4-FFF2-40B4-BE49-F238E27FC236}">
                <a16:creationId xmlns:a16="http://schemas.microsoft.com/office/drawing/2014/main" id="{5E53B183-BDF3-36EB-DA83-1C4F9FF2F53B}"/>
              </a:ext>
            </a:extLst>
          </p:cNvPr>
          <p:cNvGrpSpPr/>
          <p:nvPr/>
        </p:nvGrpSpPr>
        <p:grpSpPr>
          <a:xfrm>
            <a:off x="8497823" y="5812394"/>
            <a:ext cx="7085586" cy="1068354"/>
            <a:chOff x="1143300" y="5477879"/>
            <a:chExt cx="7085586" cy="1068354"/>
          </a:xfrm>
        </p:grpSpPr>
        <p:sp>
          <p:nvSpPr>
            <p:cNvPr id="5" name="TextBox 16">
              <a:extLst>
                <a:ext uri="{FF2B5EF4-FFF2-40B4-BE49-F238E27FC236}">
                  <a16:creationId xmlns:a16="http://schemas.microsoft.com/office/drawing/2014/main" id="{6B257E55-10BA-E8E1-8A07-3335CA110108}"/>
                </a:ext>
              </a:extLst>
            </p:cNvPr>
            <p:cNvSpPr txBox="1"/>
            <p:nvPr/>
          </p:nvSpPr>
          <p:spPr>
            <a:xfrm>
              <a:off x="2530381" y="5477879"/>
              <a:ext cx="5698505" cy="984885"/>
            </a:xfrm>
            <a:prstGeom prst="rect">
              <a:avLst/>
            </a:prstGeom>
          </p:spPr>
          <p:txBody>
            <a:bodyPr wrap="square" lIns="0" tIns="0" rIns="0" bIns="0" rtlCol="0" anchor="t">
              <a:spAutoFit/>
            </a:bodyPr>
            <a:lstStyle/>
            <a:p>
              <a:r>
                <a:rPr lang="en-US" sz="4000" spc="87">
                  <a:solidFill>
                    <a:schemeClr val="accent6">
                      <a:lumMod val="50000"/>
                    </a:schemeClr>
                  </a:solidFill>
                  <a:latin typeface="Roboto Bold"/>
                </a:rPr>
                <a:t>Tieyi Yu</a:t>
              </a:r>
            </a:p>
            <a:p>
              <a:r>
                <a:rPr lang="en-US" sz="2400" spc="87">
                  <a:solidFill>
                    <a:schemeClr val="accent6"/>
                  </a:solidFill>
                  <a:latin typeface="Roboto Bold"/>
                </a:rPr>
                <a:t>tyu@thorntontomasetti.com</a:t>
              </a:r>
            </a:p>
          </p:txBody>
        </p:sp>
        <p:pic>
          <p:nvPicPr>
            <p:cNvPr id="6" name="Picture 5">
              <a:extLst>
                <a:ext uri="{FF2B5EF4-FFF2-40B4-BE49-F238E27FC236}">
                  <a16:creationId xmlns:a16="http://schemas.microsoft.com/office/drawing/2014/main" id="{4A8F579B-D6F9-67B0-66E7-ADB7F7AB6D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300" y="5477879"/>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EFECFEAF-E8EB-2EA5-FECB-5EA3433E1028}"/>
              </a:ext>
            </a:extLst>
          </p:cNvPr>
          <p:cNvGrpSpPr/>
          <p:nvPr/>
        </p:nvGrpSpPr>
        <p:grpSpPr>
          <a:xfrm>
            <a:off x="8497823" y="7191457"/>
            <a:ext cx="6223158" cy="1068354"/>
            <a:chOff x="1159147" y="3933208"/>
            <a:chExt cx="6223158" cy="1068354"/>
          </a:xfrm>
        </p:grpSpPr>
        <p:sp>
          <p:nvSpPr>
            <p:cNvPr id="4" name="TextBox 16">
              <a:extLst>
                <a:ext uri="{FF2B5EF4-FFF2-40B4-BE49-F238E27FC236}">
                  <a16:creationId xmlns:a16="http://schemas.microsoft.com/office/drawing/2014/main" id="{A6A0B465-1541-A242-B373-F01419D15D69}"/>
                </a:ext>
              </a:extLst>
            </p:cNvPr>
            <p:cNvSpPr txBox="1"/>
            <p:nvPr/>
          </p:nvSpPr>
          <p:spPr>
            <a:xfrm>
              <a:off x="2474308" y="3933208"/>
              <a:ext cx="4907997"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James Feracor </a:t>
              </a:r>
            </a:p>
            <a:p>
              <a:r>
                <a:rPr lang="en-US" sz="2400" spc="87" dirty="0">
                  <a:solidFill>
                    <a:schemeClr val="accent6"/>
                  </a:solidFill>
                  <a:latin typeface="Roboto Bold"/>
                </a:rPr>
                <a:t>jferacor@thorntontomasetti.com</a:t>
              </a:r>
            </a:p>
          </p:txBody>
        </p:sp>
        <p:pic>
          <p:nvPicPr>
            <p:cNvPr id="7" name="Picture 6" descr="A person in a plaid shirt&#10;&#10;Description automatically generated with low confidence">
              <a:extLst>
                <a:ext uri="{FF2B5EF4-FFF2-40B4-BE49-F238E27FC236}">
                  <a16:creationId xmlns:a16="http://schemas.microsoft.com/office/drawing/2014/main" id="{026A18C3-EDC2-95D3-080D-4375287A68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30" t="12494" r="15944" b="32725"/>
            <a:stretch/>
          </p:blipFill>
          <p:spPr bwMode="auto">
            <a:xfrm>
              <a:off x="1159147" y="3933208"/>
              <a:ext cx="1068354" cy="10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grpSp>
      <p:grpSp>
        <p:nvGrpSpPr>
          <p:cNvPr id="16" name="Group 15">
            <a:extLst>
              <a:ext uri="{FF2B5EF4-FFF2-40B4-BE49-F238E27FC236}">
                <a16:creationId xmlns:a16="http://schemas.microsoft.com/office/drawing/2014/main" id="{CCC2A579-4C9A-C5CD-B0CE-91B9BF492BC7}"/>
              </a:ext>
            </a:extLst>
          </p:cNvPr>
          <p:cNvGrpSpPr/>
          <p:nvPr/>
        </p:nvGrpSpPr>
        <p:grpSpPr>
          <a:xfrm>
            <a:off x="8497823" y="4348368"/>
            <a:ext cx="7085586" cy="1069848"/>
            <a:chOff x="1159147" y="7059600"/>
            <a:chExt cx="7085586" cy="1069848"/>
          </a:xfrm>
        </p:grpSpPr>
        <p:sp>
          <p:nvSpPr>
            <p:cNvPr id="9" name="TextBox 16">
              <a:extLst>
                <a:ext uri="{FF2B5EF4-FFF2-40B4-BE49-F238E27FC236}">
                  <a16:creationId xmlns:a16="http://schemas.microsoft.com/office/drawing/2014/main" id="{7E15BADA-3FEA-88A8-AE72-899914FAF2D4}"/>
                </a:ext>
              </a:extLst>
            </p:cNvPr>
            <p:cNvSpPr txBox="1"/>
            <p:nvPr/>
          </p:nvSpPr>
          <p:spPr>
            <a:xfrm>
              <a:off x="2546228" y="7073424"/>
              <a:ext cx="5698505" cy="984885"/>
            </a:xfrm>
            <a:prstGeom prst="rect">
              <a:avLst/>
            </a:prstGeom>
          </p:spPr>
          <p:txBody>
            <a:bodyPr wrap="square" lIns="0" tIns="0" rIns="0" bIns="0" rtlCol="0" anchor="t">
              <a:spAutoFit/>
            </a:bodyPr>
            <a:lstStyle/>
            <a:p>
              <a:r>
                <a:rPr lang="en-US" sz="4000" spc="87" dirty="0">
                  <a:solidFill>
                    <a:schemeClr val="accent6">
                      <a:lumMod val="50000"/>
                    </a:schemeClr>
                  </a:solidFill>
                  <a:latin typeface="Roboto Bold"/>
                </a:rPr>
                <a:t>Sean McDonald</a:t>
              </a:r>
            </a:p>
            <a:p>
              <a:r>
                <a:rPr lang="en-US" sz="2400" spc="87" dirty="0">
                  <a:solidFill>
                    <a:schemeClr val="accent6"/>
                  </a:solidFill>
                  <a:latin typeface="Roboto Bold"/>
                </a:rPr>
                <a:t>smcdonald@thorntontomasetti.com</a:t>
              </a:r>
            </a:p>
          </p:txBody>
        </p:sp>
        <p:pic>
          <p:nvPicPr>
            <p:cNvPr id="15" name="Picture 14" descr="A picture containing person, outdoor, person, posing&#10;&#10;Description automatically generated">
              <a:extLst>
                <a:ext uri="{FF2B5EF4-FFF2-40B4-BE49-F238E27FC236}">
                  <a16:creationId xmlns:a16="http://schemas.microsoft.com/office/drawing/2014/main" id="{86529C5E-0250-0BB6-658B-8A7E00EA2A5C}"/>
                </a:ext>
              </a:extLst>
            </p:cNvPr>
            <p:cNvPicPr>
              <a:picLocks noChangeAspect="1"/>
            </p:cNvPicPr>
            <p:nvPr/>
          </p:nvPicPr>
          <p:blipFill rotWithShape="1">
            <a:blip r:embed="rId5"/>
            <a:srcRect t="12219" b="10164"/>
            <a:stretch/>
          </p:blipFill>
          <p:spPr>
            <a:xfrm>
              <a:off x="1159147" y="7059600"/>
              <a:ext cx="1069847" cy="1069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24" name="Picture 23" descr="A picture containing text, font, graphics, screenshot&#10;&#10;Description automatically generated">
            <a:extLst>
              <a:ext uri="{FF2B5EF4-FFF2-40B4-BE49-F238E27FC236}">
                <a16:creationId xmlns:a16="http://schemas.microsoft.com/office/drawing/2014/main" id="{88C847A1-82AB-8FD4-9007-6635EA7F9998}"/>
              </a:ext>
            </a:extLst>
          </p:cNvPr>
          <p:cNvPicPr>
            <a:picLocks noChangeAspect="1"/>
          </p:cNvPicPr>
          <p:nvPr/>
        </p:nvPicPr>
        <p:blipFill rotWithShape="1">
          <a:blip r:embed="rId6">
            <a:extLst>
              <a:ext uri="{28A0092B-C50C-407E-A947-70E740481C1C}">
                <a14:useLocalDpi xmlns:a14="http://schemas.microsoft.com/office/drawing/2010/main" val="0"/>
              </a:ext>
            </a:extLst>
          </a:blip>
          <a:srcRect t="13311" b="8416"/>
          <a:stretch/>
        </p:blipFill>
        <p:spPr>
          <a:xfrm>
            <a:off x="2704591" y="4371651"/>
            <a:ext cx="5171442" cy="4041763"/>
          </a:xfrm>
          <a:prstGeom prst="rect">
            <a:avLst/>
          </a:prstGeom>
        </p:spPr>
      </p:pic>
      <p:sp>
        <p:nvSpPr>
          <p:cNvPr id="29" name="TextBox 15">
            <a:extLst>
              <a:ext uri="{FF2B5EF4-FFF2-40B4-BE49-F238E27FC236}">
                <a16:creationId xmlns:a16="http://schemas.microsoft.com/office/drawing/2014/main" id="{89E34A34-E0A5-F1E5-0FA3-74FE28A5C0E9}"/>
              </a:ext>
            </a:extLst>
          </p:cNvPr>
          <p:cNvSpPr txBox="1"/>
          <p:nvPr/>
        </p:nvSpPr>
        <p:spPr>
          <a:xfrm>
            <a:off x="4095496" y="1996617"/>
            <a:ext cx="10097009" cy="1231106"/>
          </a:xfrm>
          <a:prstGeom prst="rect">
            <a:avLst/>
          </a:prstGeom>
        </p:spPr>
        <p:txBody>
          <a:bodyPr wrap="square" lIns="0" tIns="0" rIns="0" bIns="0" rtlCol="0" anchor="t">
            <a:spAutoFit/>
          </a:bodyPr>
          <a:lstStyle/>
          <a:p>
            <a:pPr algn="ctr"/>
            <a:r>
              <a:rPr lang="en-US" sz="4000" spc="94">
                <a:solidFill>
                  <a:schemeClr val="accent6">
                    <a:lumMod val="50000"/>
                  </a:schemeClr>
                </a:solidFill>
                <a:latin typeface="Roboto Bold"/>
              </a:rPr>
              <a:t>Developing Custom Health Dashboards</a:t>
            </a:r>
            <a:br>
              <a:rPr lang="en-US" sz="4000" spc="94">
                <a:solidFill>
                  <a:schemeClr val="accent6">
                    <a:lumMod val="50000"/>
                  </a:schemeClr>
                </a:solidFill>
                <a:latin typeface="Roboto Bold"/>
              </a:rPr>
            </a:br>
            <a:r>
              <a:rPr lang="en-US" sz="4000" spc="94">
                <a:solidFill>
                  <a:schemeClr val="accent6">
                    <a:lumMod val="50000"/>
                  </a:schemeClr>
                </a:solidFill>
                <a:latin typeface="Roboto Bold"/>
              </a:rPr>
              <a:t>(with Dynamo and Power BI)</a:t>
            </a:r>
          </a:p>
        </p:txBody>
      </p:sp>
      <p:sp>
        <p:nvSpPr>
          <p:cNvPr id="30" name="TextBox 7">
            <a:extLst>
              <a:ext uri="{FF2B5EF4-FFF2-40B4-BE49-F238E27FC236}">
                <a16:creationId xmlns:a16="http://schemas.microsoft.com/office/drawing/2014/main" id="{1B206C95-B30A-55D3-A1A2-D7F3E97AB68B}"/>
              </a:ext>
            </a:extLst>
          </p:cNvPr>
          <p:cNvSpPr txBox="1"/>
          <p:nvPr/>
        </p:nvSpPr>
        <p:spPr>
          <a:xfrm>
            <a:off x="6907432" y="3182781"/>
            <a:ext cx="4473137" cy="621965"/>
          </a:xfrm>
          <a:prstGeom prst="rect">
            <a:avLst/>
          </a:prstGeom>
        </p:spPr>
        <p:txBody>
          <a:bodyPr wrap="square" lIns="0" tIns="0" rIns="0" bIns="0" rtlCol="0" anchor="ctr">
            <a:spAutoFit/>
          </a:bodyPr>
          <a:lstStyle/>
          <a:p>
            <a:pPr>
              <a:lnSpc>
                <a:spcPts val="5399"/>
              </a:lnSpc>
            </a:pPr>
            <a:r>
              <a:rPr lang="en-US" sz="2800" spc="74">
                <a:solidFill>
                  <a:srgbClr val="606060"/>
                </a:solidFill>
                <a:latin typeface="Roboto Bold"/>
              </a:rPr>
              <a:t>DBWA2023, Session 212</a:t>
            </a:r>
          </a:p>
        </p:txBody>
      </p:sp>
    </p:spTree>
    <p:extLst>
      <p:ext uri="{BB962C8B-B14F-4D97-AF65-F5344CB8AC3E}">
        <p14:creationId xmlns:p14="http://schemas.microsoft.com/office/powerpoint/2010/main" val="1517703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3251200"/>
            <a:ext cx="11597144"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APPENDIX:</a:t>
            </a:r>
          </a:p>
          <a:p>
            <a:r>
              <a:rPr lang="en-US" sz="6600" b="1" dirty="0">
                <a:solidFill>
                  <a:schemeClr val="tx2"/>
                </a:solidFill>
                <a:latin typeface="Century Gothic" panose="020B0502020202020204" pitchFamily="34" charset="0"/>
              </a:rPr>
              <a:t>DYNAMO NOTES</a:t>
            </a:r>
          </a:p>
        </p:txBody>
      </p:sp>
      <p:sp>
        <p:nvSpPr>
          <p:cNvPr id="11" name="Arrow: Pentagon 10">
            <a:hlinkClick r:id="rId3" action="ppaction://hlinksldjump" highlightClick="1"/>
            <a:extLst>
              <a:ext uri="{FF2B5EF4-FFF2-40B4-BE49-F238E27FC236}">
                <a16:creationId xmlns:a16="http://schemas.microsoft.com/office/drawing/2014/main" id="{51BE308F-8727-0F5C-1AE7-0E49D9B356B8}"/>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2" name="Arrow: Pentagon 11">
            <a:hlinkClick r:id="rId4" action="ppaction://hlinksldjump" highlightClick="1"/>
            <a:extLst>
              <a:ext uri="{FF2B5EF4-FFF2-40B4-BE49-F238E27FC236}">
                <a16:creationId xmlns:a16="http://schemas.microsoft.com/office/drawing/2014/main" id="{EDA001E0-3788-7B68-6B26-E744DBADADCA}"/>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3" name="Arrow: Pentagon 12">
            <a:hlinkClick r:id="rId5" action="ppaction://hlinksldjump" highlightClick="1"/>
            <a:extLst>
              <a:ext uri="{FF2B5EF4-FFF2-40B4-BE49-F238E27FC236}">
                <a16:creationId xmlns:a16="http://schemas.microsoft.com/office/drawing/2014/main" id="{3A42FEFD-25E2-F698-60ED-B71193862ADA}"/>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4" name="Arrow: Pentagon 13">
            <a:hlinkClick r:id="rId6" action="ppaction://hlinksldjump" highlightClick="1"/>
            <a:extLst>
              <a:ext uri="{FF2B5EF4-FFF2-40B4-BE49-F238E27FC236}">
                <a16:creationId xmlns:a16="http://schemas.microsoft.com/office/drawing/2014/main" id="{E8A66EA3-83B0-0D68-DD12-81E2494C2ADC}"/>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15" name="Arrow: Pentagon 14">
            <a:hlinkClick r:id="rId7" action="ppaction://hlinksldjump" highlightClick="1"/>
            <a:extLst>
              <a:ext uri="{FF2B5EF4-FFF2-40B4-BE49-F238E27FC236}">
                <a16:creationId xmlns:a16="http://schemas.microsoft.com/office/drawing/2014/main" id="{38CB5541-3D8F-C8AD-5CC2-F7D109924C05}"/>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16" name="Arrow: Pentagon 15">
            <a:hlinkClick r:id="rId8" action="ppaction://hlinksldjump" highlightClick="1"/>
            <a:extLst>
              <a:ext uri="{FF2B5EF4-FFF2-40B4-BE49-F238E27FC236}">
                <a16:creationId xmlns:a16="http://schemas.microsoft.com/office/drawing/2014/main" id="{05141FBA-3220-474E-A219-6060CBFD842D}"/>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607424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dirty="0">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3083990"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Dynamo Maps and Package References</a:t>
            </a:r>
          </a:p>
        </p:txBody>
      </p:sp>
      <p:sp>
        <p:nvSpPr>
          <p:cNvPr id="24" name="TextBox 3">
            <a:extLst>
              <a:ext uri="{FF2B5EF4-FFF2-40B4-BE49-F238E27FC236}">
                <a16:creationId xmlns:a16="http://schemas.microsoft.com/office/drawing/2014/main" id="{72FA940B-6CAE-676A-7238-7F43C0404661}"/>
              </a:ext>
            </a:extLst>
          </p:cNvPr>
          <p:cNvSpPr txBox="1"/>
          <p:nvPr/>
        </p:nvSpPr>
        <p:spPr>
          <a:xfrm>
            <a:off x="1028699" y="1722950"/>
            <a:ext cx="13313465" cy="46743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28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Table shows the Dynamo packages required for each map used in the lab</a:t>
            </a:r>
          </a:p>
        </p:txBody>
      </p:sp>
      <p:graphicFrame>
        <p:nvGraphicFramePr>
          <p:cNvPr id="2" name="Table 1">
            <a:extLst>
              <a:ext uri="{FF2B5EF4-FFF2-40B4-BE49-F238E27FC236}">
                <a16:creationId xmlns:a16="http://schemas.microsoft.com/office/drawing/2014/main" id="{868C7D79-72FA-002D-5A8B-BA9EAE2C39B4}"/>
              </a:ext>
            </a:extLst>
          </p:cNvPr>
          <p:cNvGraphicFramePr>
            <a:graphicFrameLocks noGrp="1"/>
          </p:cNvGraphicFramePr>
          <p:nvPr>
            <p:extLst>
              <p:ext uri="{D42A27DB-BD31-4B8C-83A1-F6EECF244321}">
                <p14:modId xmlns:p14="http://schemas.microsoft.com/office/powerpoint/2010/main" val="75068307"/>
              </p:ext>
            </p:extLst>
          </p:nvPr>
        </p:nvGraphicFramePr>
        <p:xfrm>
          <a:off x="2647487" y="2793473"/>
          <a:ext cx="12788937" cy="4896496"/>
        </p:xfrm>
        <a:graphic>
          <a:graphicData uri="http://schemas.openxmlformats.org/drawingml/2006/table">
            <a:tbl>
              <a:tblPr firstRow="1" firstCol="1" bandRow="1">
                <a:tableStyleId>{7DF18680-E054-41AD-8BC1-D1AEF772440D}</a:tableStyleId>
              </a:tblPr>
              <a:tblGrid>
                <a:gridCol w="5077960">
                  <a:extLst>
                    <a:ext uri="{9D8B030D-6E8A-4147-A177-3AD203B41FA5}">
                      <a16:colId xmlns:a16="http://schemas.microsoft.com/office/drawing/2014/main" val="1224586488"/>
                    </a:ext>
                  </a:extLst>
                </a:gridCol>
                <a:gridCol w="1781822">
                  <a:extLst>
                    <a:ext uri="{9D8B030D-6E8A-4147-A177-3AD203B41FA5}">
                      <a16:colId xmlns:a16="http://schemas.microsoft.com/office/drawing/2014/main" val="474446486"/>
                    </a:ext>
                  </a:extLst>
                </a:gridCol>
                <a:gridCol w="1781822">
                  <a:extLst>
                    <a:ext uri="{9D8B030D-6E8A-4147-A177-3AD203B41FA5}">
                      <a16:colId xmlns:a16="http://schemas.microsoft.com/office/drawing/2014/main" val="2900259157"/>
                    </a:ext>
                  </a:extLst>
                </a:gridCol>
                <a:gridCol w="1781822">
                  <a:extLst>
                    <a:ext uri="{9D8B030D-6E8A-4147-A177-3AD203B41FA5}">
                      <a16:colId xmlns:a16="http://schemas.microsoft.com/office/drawing/2014/main" val="3977080346"/>
                    </a:ext>
                  </a:extLst>
                </a:gridCol>
                <a:gridCol w="2365511">
                  <a:extLst>
                    <a:ext uri="{9D8B030D-6E8A-4147-A177-3AD203B41FA5}">
                      <a16:colId xmlns:a16="http://schemas.microsoft.com/office/drawing/2014/main" val="2976795425"/>
                    </a:ext>
                  </a:extLst>
                </a:gridCol>
              </a:tblGrid>
              <a:tr h="482288">
                <a:tc>
                  <a:txBody>
                    <a:bodyPr/>
                    <a:lstStyle/>
                    <a:p>
                      <a:pPr algn="l" fontAlgn="b"/>
                      <a:endParaRPr lang="en-US" sz="16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effectLst/>
                        </a:rPr>
                        <a:t>Dynamo Packages </a:t>
                      </a:r>
                      <a:endParaRPr lang="en-US" sz="2400" b="1" i="0" u="none" strike="noStrike" dirty="0">
                        <a:solidFill>
                          <a:srgbClr val="FFFFFF"/>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r>
                        <a:rPr lang="en-US" sz="1600" u="none" strike="noStrike" dirty="0">
                          <a:effectLst/>
                        </a:rPr>
                        <a:t> </a:t>
                      </a:r>
                      <a:endParaRPr lang="en-US" sz="1600" b="1" i="0" u="none" strike="noStrike" dirty="0">
                        <a:solidFill>
                          <a:srgbClr val="FFFFFF"/>
                        </a:solidFill>
                        <a:effectLst/>
                        <a:latin typeface="Calibri" panose="020F0502020204030204" pitchFamily="34" charset="0"/>
                      </a:endParaRPr>
                    </a:p>
                  </a:txBody>
                  <a:tcPr marL="5443" marR="5443" marT="5443" marB="0" anchor="ctr"/>
                </a:tc>
                <a:tc hMerge="1">
                  <a:txBody>
                    <a:bodyPr/>
                    <a:lstStyle/>
                    <a:p>
                      <a:pPr algn="ctr" fontAlgn="b"/>
                      <a:r>
                        <a:rPr lang="en-US" sz="1600" u="none" strike="noStrike" dirty="0">
                          <a:effectLst/>
                        </a:rPr>
                        <a:t> </a:t>
                      </a:r>
                      <a:endParaRPr lang="en-US" sz="1600" b="1" i="0" u="none" strike="noStrike" dirty="0">
                        <a:solidFill>
                          <a:srgbClr val="FFFFFF"/>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b="1" i="0" u="none" strike="noStrike" dirty="0">
                          <a:solidFill>
                            <a:srgbClr val="FFFFFF"/>
                          </a:solidFill>
                          <a:effectLst/>
                          <a:latin typeface="Calibri" panose="020F0502020204030204" pitchFamily="34" charset="0"/>
                        </a:rPr>
                        <a:t>Custom Nodes</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38857818"/>
                  </a:ext>
                </a:extLst>
              </a:tr>
              <a:tr h="640080">
                <a:tc>
                  <a:txBody>
                    <a:bodyPr/>
                    <a:lstStyle/>
                    <a:p>
                      <a:pPr algn="r" fontAlgn="b"/>
                      <a:r>
                        <a:rPr lang="en-US" sz="1800" b="1" i="0" u="none" strike="noStrike" dirty="0">
                          <a:solidFill>
                            <a:schemeClr val="bg1"/>
                          </a:solidFill>
                          <a:effectLst/>
                          <a:latin typeface="Calibri" panose="020F0502020204030204" pitchFamily="34" charset="0"/>
                        </a:rPr>
                        <a:t>Package Name:</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archi-lab.net</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800" b="1" u="none" strike="noStrike" dirty="0" err="1">
                          <a:effectLst/>
                        </a:rPr>
                        <a:t>JsonData</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800" b="1" u="none" strike="noStrike" dirty="0">
                          <a:effectLst/>
                        </a:rPr>
                        <a:t>spring nodes</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Python Nodes?</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91347060"/>
                  </a:ext>
                </a:extLst>
              </a:tr>
              <a:tr h="54864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bg1"/>
                          </a:solidFill>
                          <a:effectLst/>
                        </a:rPr>
                        <a:t>Package Version:</a:t>
                      </a:r>
                      <a:endParaRPr lang="en-US" sz="1800" b="1" i="0" u="none" strike="noStrike" dirty="0">
                        <a:solidFill>
                          <a:schemeClr val="bg1"/>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2019.5.8</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800" u="none" strike="noStrike" dirty="0">
                          <a:effectLst/>
                        </a:rPr>
                        <a:t>2.02</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800" u="none" strike="noStrike" dirty="0">
                          <a:effectLst/>
                        </a:rPr>
                        <a:t>210.1.1</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234249816"/>
                  </a:ext>
                </a:extLst>
              </a:tr>
              <a:tr h="482288">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Dynamo Map File:</a:t>
                      </a:r>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b"/>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800" b="1" i="0" u="none" strike="noStrike" dirty="0">
                        <a:solidFill>
                          <a:srgbClr val="000000"/>
                        </a:solidFill>
                        <a:effectLst/>
                        <a:latin typeface="Calibri" panose="020F0502020204030204" pitchFamily="34" charset="0"/>
                      </a:endParaRPr>
                    </a:p>
                  </a:txBody>
                  <a:tcPr marL="5443" marR="5443" marT="5443" marB="0" anchor="ctr"/>
                </a:tc>
                <a:tc hMerge="1">
                  <a:txBody>
                    <a:bodyPr/>
                    <a:lstStyle/>
                    <a:p>
                      <a:pPr algn="ctr" fontAlgn="b"/>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01073085"/>
                  </a:ext>
                </a:extLst>
              </a:tr>
              <a:tr h="548640">
                <a:tc>
                  <a:txBody>
                    <a:bodyPr/>
                    <a:lstStyle/>
                    <a:p>
                      <a:pPr lvl="1" algn="l" fontAlgn="b"/>
                      <a:r>
                        <a:rPr lang="en-US" sz="1800" u="none" strike="noStrike" dirty="0">
                          <a:effectLst/>
                        </a:rPr>
                        <a:t>Element Related (2023).</a:t>
                      </a:r>
                      <a:r>
                        <a:rPr lang="en-US" sz="1800" u="none" strike="noStrike" dirty="0" err="1">
                          <a:effectLst/>
                        </a:rPr>
                        <a:t>dyn</a:t>
                      </a:r>
                      <a:endParaRPr lang="en-US" sz="18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effectLst/>
                        </a:rPr>
                        <a:t>N</a:t>
                      </a:r>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err="1">
                          <a:solidFill>
                            <a:schemeClr val="tx1"/>
                          </a:solidFill>
                          <a:effectLst/>
                          <a:latin typeface="Calibri" panose="020F0502020204030204" pitchFamily="34" charset="0"/>
                        </a:rPr>
                        <a:t>Workset</a:t>
                      </a:r>
                      <a:r>
                        <a:rPr lang="en-US" sz="1400" b="1" i="0" u="none" strike="noStrike" dirty="0">
                          <a:solidFill>
                            <a:schemeClr val="tx1"/>
                          </a:solidFill>
                          <a:effectLst/>
                          <a:latin typeface="Calibri" panose="020F0502020204030204" pitchFamily="34" charset="0"/>
                        </a:rPr>
                        <a:t> Elements, </a:t>
                      </a:r>
                      <a:br>
                        <a:rPr lang="en-US" sz="1400" b="1" i="0" u="none" strike="noStrike" dirty="0">
                          <a:solidFill>
                            <a:schemeClr val="tx1"/>
                          </a:solidFill>
                          <a:effectLst/>
                          <a:latin typeface="Calibri" panose="020F0502020204030204" pitchFamily="34" charset="0"/>
                        </a:rPr>
                      </a:br>
                      <a:r>
                        <a:rPr lang="en-US" sz="1400" b="1" i="0" u="none" strike="noStrike" dirty="0">
                          <a:solidFill>
                            <a:schemeClr val="tx1"/>
                          </a:solidFill>
                          <a:effectLst/>
                          <a:latin typeface="Calibri" panose="020F0502020204030204" pitchFamily="34" charset="0"/>
                        </a:rPr>
                        <a:t>Loaded Families</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991387"/>
                  </a:ext>
                </a:extLst>
              </a:tr>
              <a:tr h="548640">
                <a:tc>
                  <a:txBody>
                    <a:bodyPr/>
                    <a:lstStyle/>
                    <a:p>
                      <a:pPr lvl="1" algn="l" fontAlgn="b"/>
                      <a:r>
                        <a:rPr lang="en-US" sz="1800" u="none" strike="noStrike" dirty="0">
                          <a:effectLst/>
                        </a:rPr>
                        <a:t>Project Information and Vitals (2023).</a:t>
                      </a:r>
                      <a:r>
                        <a:rPr lang="en-US" sz="1800" u="none" strike="noStrike" dirty="0" err="1">
                          <a:effectLst/>
                        </a:rPr>
                        <a:t>dyn</a:t>
                      </a:r>
                      <a:endParaRPr lang="en-US" sz="18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effectLst/>
                        </a:rPr>
                        <a:t>N</a:t>
                      </a:r>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a:solidFill>
                            <a:schemeClr val="tx1"/>
                          </a:solidFill>
                          <a:effectLst/>
                          <a:latin typeface="Calibri" panose="020F0502020204030204" pitchFamily="34" charset="0"/>
                        </a:rPr>
                        <a:t>Project Information</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249379"/>
                  </a:ext>
                </a:extLst>
              </a:tr>
              <a:tr h="548640">
                <a:tc>
                  <a:txBody>
                    <a:bodyPr/>
                    <a:lstStyle/>
                    <a:p>
                      <a:pPr lvl="1" algn="l" fontAlgn="b"/>
                      <a:r>
                        <a:rPr lang="en-US" sz="1800" u="none" strike="noStrike" dirty="0">
                          <a:effectLst/>
                        </a:rPr>
                        <a:t>View Related (2023).</a:t>
                      </a:r>
                      <a:r>
                        <a:rPr lang="en-US" sz="1800" u="none" strike="noStrike" dirty="0" err="1">
                          <a:effectLst/>
                        </a:rPr>
                        <a:t>dyn</a:t>
                      </a:r>
                      <a:endParaRPr lang="en-US" sz="18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effectLst/>
                        </a:rPr>
                        <a:t>N</a:t>
                      </a:r>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0592178"/>
                  </a:ext>
                </a:extLst>
              </a:tr>
              <a:tr h="548640">
                <a:tc>
                  <a:txBody>
                    <a:bodyPr/>
                    <a:lstStyle/>
                    <a:p>
                      <a:pPr lvl="1" algn="l" fontAlgn="b"/>
                      <a:r>
                        <a:rPr lang="en-US" sz="1800" u="none" strike="noStrike" dirty="0">
                          <a:effectLst/>
                        </a:rPr>
                        <a:t>External References (2023).</a:t>
                      </a:r>
                      <a:r>
                        <a:rPr lang="en-US" sz="1800" u="none" strike="noStrike" dirty="0" err="1">
                          <a:effectLst/>
                        </a:rPr>
                        <a:t>dyn</a:t>
                      </a:r>
                      <a:endParaRPr lang="en-US" sz="18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effectLst/>
                        </a:rPr>
                        <a:t>N</a:t>
                      </a:r>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71471"/>
                  </a:ext>
                </a:extLst>
              </a:tr>
              <a:tr h="548640">
                <a:tc>
                  <a:txBody>
                    <a:bodyPr/>
                    <a:lstStyle/>
                    <a:p>
                      <a:pPr lvl="1" algn="l" fontAlgn="b"/>
                      <a:r>
                        <a:rPr lang="en-US" sz="1800" u="none" strike="noStrike" dirty="0">
                          <a:effectLst/>
                        </a:rPr>
                        <a:t>Standards and Quality Control (2023).</a:t>
                      </a:r>
                      <a:r>
                        <a:rPr lang="en-US" sz="1800" u="none" strike="noStrike" dirty="0" err="1">
                          <a:effectLst/>
                        </a:rPr>
                        <a:t>dyn</a:t>
                      </a:r>
                      <a:endParaRPr lang="en-US" sz="1800" b="0" i="0" u="none" strike="noStrike" dirty="0">
                        <a:solidFill>
                          <a:srgbClr val="00000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solidFill>
                            <a:srgbClr val="00B050"/>
                          </a:solidFill>
                          <a:effectLst/>
                        </a:rPr>
                        <a:t>Y</a:t>
                      </a:r>
                      <a:endParaRPr lang="en-US" sz="2400" b="1" i="0" u="none" strike="noStrike" dirty="0">
                        <a:solidFill>
                          <a:srgbClr val="00B050"/>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400" b="1" u="none" strike="noStrike" dirty="0">
                          <a:effectLst/>
                        </a:rPr>
                        <a:t>N</a:t>
                      </a:r>
                      <a:endParaRPr lang="en-US" sz="2400" b="1" i="0" u="none" strike="noStrike" dirty="0">
                        <a:solidFill>
                          <a:srgbClr val="9C0006"/>
                        </a:solidFill>
                        <a:effectLst/>
                        <a:latin typeface="Calibri" panose="020F050202020403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1"/>
                          </a:solidFill>
                          <a:effectLst/>
                          <a:latin typeface="Calibri" panose="020F0502020204030204" pitchFamily="34" charset="0"/>
                        </a:rPr>
                        <a:t>Phases</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6358372"/>
                  </a:ext>
                </a:extLst>
              </a:tr>
            </a:tbl>
          </a:graphicData>
        </a:graphic>
      </p:graphicFrame>
    </p:spTree>
    <p:extLst>
      <p:ext uri="{BB962C8B-B14F-4D97-AF65-F5344CB8AC3E}">
        <p14:creationId xmlns:p14="http://schemas.microsoft.com/office/powerpoint/2010/main" val="1932390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dirty="0">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Dynamo Maps and JSON files</a:t>
            </a:r>
          </a:p>
        </p:txBody>
      </p:sp>
      <p:sp>
        <p:nvSpPr>
          <p:cNvPr id="24" name="TextBox 3">
            <a:extLst>
              <a:ext uri="{FF2B5EF4-FFF2-40B4-BE49-F238E27FC236}">
                <a16:creationId xmlns:a16="http://schemas.microsoft.com/office/drawing/2014/main" id="{72FA940B-6CAE-676A-7238-7F43C0404661}"/>
              </a:ext>
            </a:extLst>
          </p:cNvPr>
          <p:cNvSpPr txBox="1"/>
          <p:nvPr/>
        </p:nvSpPr>
        <p:spPr>
          <a:xfrm>
            <a:off x="1028698" y="1319276"/>
            <a:ext cx="13313465" cy="467436"/>
          </a:xfrm>
          <a:prstGeom prst="rect">
            <a:avLst/>
          </a:prstGeom>
        </p:spPr>
        <p:txBody>
          <a:bodyPr wrap="square" lIns="0" tIns="0" rIns="0" bIns="0" rtlCol="0" anchor="t">
            <a:spAutoFit/>
          </a:bodyPr>
          <a:lstStyle/>
          <a:p>
            <a:pPr marL="0" marR="0">
              <a:lnSpc>
                <a:spcPct val="120000"/>
              </a:lnSpc>
              <a:spcBef>
                <a:spcPts val="0"/>
              </a:spcBef>
              <a:spcAft>
                <a:spcPts val="800"/>
              </a:spcAft>
            </a:pPr>
            <a:r>
              <a:rPr lang="en-GB" sz="28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Table maps relationship between Dynamo maps and JSON output files</a:t>
            </a:r>
          </a:p>
        </p:txBody>
      </p:sp>
      <p:graphicFrame>
        <p:nvGraphicFramePr>
          <p:cNvPr id="25" name="Table 24">
            <a:extLst>
              <a:ext uri="{FF2B5EF4-FFF2-40B4-BE49-F238E27FC236}">
                <a16:creationId xmlns:a16="http://schemas.microsoft.com/office/drawing/2014/main" id="{DC1B7996-DFC6-523D-3629-DB7ECE689F19}"/>
              </a:ext>
            </a:extLst>
          </p:cNvPr>
          <p:cNvGraphicFramePr>
            <a:graphicFrameLocks noGrp="1"/>
          </p:cNvGraphicFramePr>
          <p:nvPr>
            <p:extLst>
              <p:ext uri="{D42A27DB-BD31-4B8C-83A1-F6EECF244321}">
                <p14:modId xmlns:p14="http://schemas.microsoft.com/office/powerpoint/2010/main" val="3685533450"/>
              </p:ext>
            </p:extLst>
          </p:nvPr>
        </p:nvGraphicFramePr>
        <p:xfrm>
          <a:off x="1028698" y="1935868"/>
          <a:ext cx="16136179" cy="7047649"/>
        </p:xfrm>
        <a:graphic>
          <a:graphicData uri="http://schemas.openxmlformats.org/drawingml/2006/table">
            <a:tbl>
              <a:tblPr firstRow="1">
                <a:tableStyleId>{5C22544A-7EE6-4342-B048-85BDC9FD1C3A}</a:tableStyleId>
              </a:tblPr>
              <a:tblGrid>
                <a:gridCol w="4295470">
                  <a:extLst>
                    <a:ext uri="{9D8B030D-6E8A-4147-A177-3AD203B41FA5}">
                      <a16:colId xmlns:a16="http://schemas.microsoft.com/office/drawing/2014/main" val="1154303021"/>
                    </a:ext>
                  </a:extLst>
                </a:gridCol>
                <a:gridCol w="3273180">
                  <a:extLst>
                    <a:ext uri="{9D8B030D-6E8A-4147-A177-3AD203B41FA5}">
                      <a16:colId xmlns:a16="http://schemas.microsoft.com/office/drawing/2014/main" val="1167592739"/>
                    </a:ext>
                  </a:extLst>
                </a:gridCol>
                <a:gridCol w="8567529">
                  <a:extLst>
                    <a:ext uri="{9D8B030D-6E8A-4147-A177-3AD203B41FA5}">
                      <a16:colId xmlns:a16="http://schemas.microsoft.com/office/drawing/2014/main" val="3134320444"/>
                    </a:ext>
                  </a:extLst>
                </a:gridCol>
              </a:tblGrid>
              <a:tr h="369792">
                <a:tc>
                  <a:txBody>
                    <a:bodyPr/>
                    <a:lstStyle/>
                    <a:p>
                      <a:pPr algn="ctr" fontAlgn="b"/>
                      <a:r>
                        <a:rPr lang="en-US" sz="1800" u="none" strike="noStrike" dirty="0">
                          <a:effectLst/>
                        </a:rPr>
                        <a:t>Dynamo Map File</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r>
                        <a:rPr lang="en-US" sz="1800" u="none" strike="noStrike" dirty="0">
                          <a:effectLst/>
                        </a:rPr>
                        <a:t>JSON Output</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r>
                        <a:rPr lang="en-US" sz="1800" u="none" strike="noStrike" dirty="0">
                          <a:effectLst/>
                        </a:rPr>
                        <a:t>Goal</a:t>
                      </a:r>
                      <a:endParaRPr lang="en-US" sz="18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542106290"/>
                  </a:ext>
                </a:extLst>
              </a:tr>
              <a:tr h="307542">
                <a:tc rowSpan="3">
                  <a:txBody>
                    <a:bodyPr/>
                    <a:lstStyle/>
                    <a:p>
                      <a:pPr marL="182880" algn="l" fontAlgn="b"/>
                      <a:r>
                        <a:rPr lang="en-US" sz="1600" b="1" u="none" strike="noStrike" dirty="0">
                          <a:effectLst/>
                        </a:rPr>
                        <a:t>View Related (2023).</a:t>
                      </a:r>
                      <a:r>
                        <a:rPr lang="en-US" sz="1600" b="1" u="none" strike="noStrike" dirty="0" err="1">
                          <a:effectLst/>
                        </a:rPr>
                        <a:t>dyn</a:t>
                      </a:r>
                      <a:endParaRPr lang="en-US" sz="16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Schedules.json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Get list of schedules and parameter values for each</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228070"/>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ViewsSheets.json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Get list of views and sheets, including parameters</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9373560"/>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Titleblocks.json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Get </a:t>
                      </a:r>
                      <a:r>
                        <a:rPr lang="en-US" sz="1600" u="none" strike="noStrike" dirty="0" err="1">
                          <a:effectLst/>
                        </a:rPr>
                        <a:t>titleblocks</a:t>
                      </a:r>
                      <a:r>
                        <a:rPr lang="en-US" sz="1600" u="none" strike="noStrike" dirty="0">
                          <a:effectLst/>
                        </a:rPr>
                        <a:t> and subset of key parameters</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92449"/>
                  </a:ext>
                </a:extLst>
              </a:tr>
              <a:tr h="307542">
                <a:tc>
                  <a:txBody>
                    <a:bodyPr/>
                    <a:lstStyle/>
                    <a:p>
                      <a:pPr marL="182880" algn="l" fontAlgn="b"/>
                      <a:r>
                        <a:rPr lang="en-US" sz="1600" b="1" u="none" strike="noStrike" dirty="0">
                          <a:effectLst/>
                        </a:rPr>
                        <a:t>External References (2023).</a:t>
                      </a:r>
                      <a:r>
                        <a:rPr lang="en-US" sz="1600" b="1" u="none" strike="noStrike" dirty="0" err="1">
                          <a:effectLst/>
                        </a:rPr>
                        <a:t>dyn</a:t>
                      </a:r>
                      <a:endParaRPr lang="en-US" sz="16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ExternalReferences.json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Get list of linked files and their parameters</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81818"/>
                  </a:ext>
                </a:extLst>
              </a:tr>
              <a:tr h="307542">
                <a:tc rowSpan="3">
                  <a:txBody>
                    <a:bodyPr/>
                    <a:lstStyle/>
                    <a:p>
                      <a:pPr marL="182880" algn="l" fontAlgn="b"/>
                      <a:r>
                        <a:rPr lang="en-US" sz="1600" b="1" u="none" strike="noStrike" dirty="0">
                          <a:effectLst/>
                        </a:rPr>
                        <a:t>Standards and Quality Control (2023).</a:t>
                      </a:r>
                      <a:r>
                        <a:rPr lang="en-US" sz="1600" b="1" u="none" strike="noStrike" dirty="0" err="1">
                          <a:effectLst/>
                        </a:rPr>
                        <a:t>dyn</a:t>
                      </a:r>
                      <a:endParaRPr lang="en-US" sz="16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StylesObjects.json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Elements of Type </a:t>
                      </a:r>
                      <a:r>
                        <a:rPr lang="en-US" sz="1600" u="none" strike="noStrike" dirty="0" err="1">
                          <a:effectLst/>
                        </a:rPr>
                        <a:t>GraphicsStyle</a:t>
                      </a:r>
                      <a:r>
                        <a:rPr lang="en-US" sz="1600" u="none" strike="noStrike" dirty="0">
                          <a:effectLst/>
                        </a:rPr>
                        <a:t> where Parameter for 'Object Style' exists (Name, EID, GUID only)</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498892"/>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StylesLines.json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List of all available line styles (Name, EID, GUID only)</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5800486"/>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Phases.json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List of all Documents Phases, including Parameter values for Name and Sequence Number </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3267596"/>
                  </a:ext>
                </a:extLst>
              </a:tr>
              <a:tr h="609429">
                <a:tc>
                  <a:txBody>
                    <a:bodyPr/>
                    <a:lstStyle/>
                    <a:p>
                      <a:pPr marL="182880" algn="l" fontAlgn="b"/>
                      <a:r>
                        <a:rPr lang="en-US" sz="1600" b="1" u="none" strike="noStrike" dirty="0">
                          <a:effectLst/>
                        </a:rPr>
                        <a:t>Standards and Quality Control (2023).</a:t>
                      </a:r>
                      <a:r>
                        <a:rPr lang="en-US" sz="1600" b="1" u="none" strike="noStrike" dirty="0" err="1">
                          <a:effectLst/>
                        </a:rPr>
                        <a:t>dyn</a:t>
                      </a:r>
                      <a:endParaRPr lang="en-US" sz="16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DesignOptions.json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a:effectLst/>
                        </a:rPr>
                        <a:t>List of elements of the type Family where Parameter value for "Design Option" exists and is set (value is not blank or -1); includes Name only</a:t>
                      </a:r>
                      <a:endParaRPr lang="en-US" sz="1600" b="0" i="0" u="none" strike="noStrike">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922748"/>
                  </a:ext>
                </a:extLst>
              </a:tr>
              <a:tr h="307542">
                <a:tc rowSpan="3">
                  <a:txBody>
                    <a:bodyPr/>
                    <a:lstStyle/>
                    <a:p>
                      <a:pPr marL="182880" algn="l" fontAlgn="b"/>
                      <a:r>
                        <a:rPr lang="en-US" sz="1600" b="1" u="none" strike="noStrike" dirty="0">
                          <a:effectLst/>
                        </a:rPr>
                        <a:t>Project Information and Vitals (2023).</a:t>
                      </a:r>
                      <a:r>
                        <a:rPr lang="en-US" sz="1600" b="1" u="none" strike="noStrike" dirty="0" err="1">
                          <a:effectLst/>
                        </a:rPr>
                        <a:t>dyn</a:t>
                      </a:r>
                      <a:endParaRPr lang="en-US" sz="1600" b="1"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ProjectInformation.json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Project and File Information; adds context to other metrics </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079098"/>
                  </a:ext>
                </a:extLst>
              </a:tr>
              <a:tr h="354190">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WarningsList.json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List of Warnings, including severity, description, and Error Message; intended for aggregated counts</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1585016"/>
                  </a:ext>
                </a:extLst>
              </a:tr>
              <a:tr h="609429">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Warnings.json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List of elements associated with warnings, including associated Warning description, Element Category, Family, Type, and Element EID/GUID</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292895"/>
                  </a:ext>
                </a:extLst>
              </a:tr>
              <a:tr h="354190">
                <a:tc rowSpan="8">
                  <a:txBody>
                    <a:bodyPr/>
                    <a:lstStyle/>
                    <a:p>
                      <a:pPr marL="182880" algn="l" fontAlgn="b"/>
                      <a:r>
                        <a:rPr lang="en-US" sz="1600" b="1" u="none" strike="noStrike" dirty="0">
                          <a:effectLst/>
                        </a:rPr>
                        <a:t>Element Related (2023).</a:t>
                      </a:r>
                      <a:r>
                        <a:rPr lang="en-US" sz="1600" b="1" u="none" strike="noStrike" dirty="0" err="1">
                          <a:effectLst/>
                        </a:rPr>
                        <a:t>dyn</a:t>
                      </a:r>
                      <a:endParaRPr lang="en-US" sz="1600" b="1" u="none" strike="noStrike" dirty="0">
                        <a:effectLst/>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ModelAndDetailGroups.json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For elements of Type 'Group', gets values for specific parameters (EID, Family, Category, Type, and Level) </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233352"/>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FamiliesLoaded.json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For Loaded Elements, get Family and Type values (including EID and GUID), and all Parameters</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993363"/>
                  </a:ext>
                </a:extLst>
              </a:tr>
              <a:tr h="307542">
                <a:tc vMerge="1">
                  <a:txBody>
                    <a:bodyPr/>
                    <a:lstStyle/>
                    <a:p>
                      <a:pPr marL="182880" algn="l" fontAlgn="b"/>
                      <a:endParaRPr lang="en-US" sz="1400" b="0" i="0" u="none" strike="noStrike" dirty="0">
                        <a:solidFill>
                          <a:srgbClr val="9C57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FamiliesPlaced.json</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Get all elements of </a:t>
                      </a:r>
                      <a:r>
                        <a:rPr lang="en-US" sz="1600" u="none" strike="noStrike" dirty="0" err="1">
                          <a:effectLst/>
                        </a:rPr>
                        <a:t>FamilyInstance</a:t>
                      </a:r>
                      <a:r>
                        <a:rPr lang="en-US" sz="1600" u="none" strike="noStrike" dirty="0">
                          <a:effectLst/>
                        </a:rPr>
                        <a:t> type, including EID, GUID, and all parameter values</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415297"/>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Worksets.json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List of </a:t>
                      </a:r>
                      <a:r>
                        <a:rPr lang="en-US" sz="1600" u="none" strike="noStrike" dirty="0" err="1">
                          <a:effectLst/>
                        </a:rPr>
                        <a:t>Worksets</a:t>
                      </a:r>
                      <a:r>
                        <a:rPr lang="en-US" sz="1600" u="none" strike="noStrike" dirty="0">
                          <a:effectLst/>
                        </a:rPr>
                        <a:t> found in model, including name, EID, and GUID</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340515"/>
                  </a:ext>
                </a:extLst>
              </a:tr>
              <a:tr h="307542">
                <a:tc vMerge="1">
                  <a:txBody>
                    <a:bodyPr/>
                    <a:lstStyle/>
                    <a:p>
                      <a:pPr marL="182880" algn="l" fontAlgn="b"/>
                      <a:endParaRPr lang="en-US" sz="1400" b="0" i="0" u="none" strike="noStrike" dirty="0">
                        <a:solidFill>
                          <a:srgbClr val="000000"/>
                        </a:solidFill>
                        <a:effectLst/>
                        <a:latin typeface="Calibri" panose="020F0502020204030204" pitchFamily="34" charset="0"/>
                      </a:endParaRPr>
                    </a:p>
                  </a:txBody>
                  <a:tcPr marL="3999" marR="3999" marT="39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err="1">
                          <a:effectLst/>
                        </a:rPr>
                        <a:t>WorksetElements.json</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b"/>
                      <a:r>
                        <a:rPr lang="en-US" sz="1600" u="none" strike="noStrike" dirty="0">
                          <a:effectLst/>
                        </a:rPr>
                        <a:t>All Elements found in model </a:t>
                      </a:r>
                      <a:r>
                        <a:rPr lang="en-US" sz="1600" u="none" strike="noStrike" dirty="0" err="1">
                          <a:effectLst/>
                        </a:rPr>
                        <a:t>worksets</a:t>
                      </a:r>
                      <a:r>
                        <a:rPr lang="en-US" sz="1600" u="none" strike="noStrike" dirty="0">
                          <a:effectLst/>
                        </a:rPr>
                        <a:t>, including Name, Family, Category, Type, and </a:t>
                      </a:r>
                      <a:r>
                        <a:rPr lang="en-US" sz="1600" u="none" strike="noStrike" dirty="0" err="1">
                          <a:effectLst/>
                        </a:rPr>
                        <a:t>Workset</a:t>
                      </a:r>
                      <a:endParaRPr lang="en-US" sz="1600" b="0" i="0" u="none" strike="noStrike" dirty="0">
                        <a:solidFill>
                          <a:srgbClr val="0000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4763372"/>
                  </a:ext>
                </a:extLst>
              </a:tr>
              <a:tr h="307542">
                <a:tc vMerge="1">
                  <a:txBody>
                    <a:bodyPr/>
                    <a:lstStyle/>
                    <a:p>
                      <a:pPr marL="182880" algn="l" fontAlgn="t"/>
                      <a:r>
                        <a:rPr lang="en-US" sz="1400" b="1" u="none" strike="noStrike" dirty="0">
                          <a:effectLst/>
                        </a:rPr>
                        <a:t>Element Details (2023).</a:t>
                      </a:r>
                      <a:r>
                        <a:rPr lang="en-US" sz="1400" b="1" u="none" strike="noStrike" dirty="0" err="1">
                          <a:effectLst/>
                        </a:rPr>
                        <a:t>dyn</a:t>
                      </a:r>
                      <a:endParaRPr lang="en-US" sz="1400" b="1"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err="1">
                          <a:effectLst/>
                        </a:rPr>
                        <a:t>AnnotationElements.json</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a:effectLst/>
                        </a:rPr>
                        <a:t>All Annotation Elements, including EUID, GUID, Family, Category, and Type</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72440"/>
                  </a:ext>
                </a:extLst>
              </a:tr>
              <a:tr h="307542">
                <a:tc vMerge="1">
                  <a:txBody>
                    <a:bodyPr/>
                    <a:lstStyle/>
                    <a:p>
                      <a:pPr marL="182880" algn="l" fontAlgn="t"/>
                      <a:endParaRPr lang="en-US" sz="1400" b="0" i="0" u="none" strike="noStrike" dirty="0">
                        <a:solidFill>
                          <a:srgbClr val="9C5700"/>
                        </a:solidFill>
                        <a:effectLst/>
                        <a:latin typeface="Calibri" panose="020F0502020204030204" pitchFamily="34" charset="0"/>
                      </a:endParaRPr>
                    </a:p>
                  </a:txBody>
                  <a:tcPr marL="3999" marR="3999" marT="39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err="1">
                          <a:effectLst/>
                        </a:rPr>
                        <a:t>AnalyticalElements.json</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a:effectLst/>
                        </a:rPr>
                        <a:t>All Analytical Elements, including EUID, GUID, Family, Category, and Type</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071272"/>
                  </a:ext>
                </a:extLst>
              </a:tr>
              <a:tr h="307542">
                <a:tc vMerge="1">
                  <a:txBody>
                    <a:bodyPr/>
                    <a:lstStyle/>
                    <a:p>
                      <a:pPr marL="182880" algn="l" fontAlgn="t"/>
                      <a:endParaRPr lang="en-US" sz="1400" b="0" i="0" u="none" strike="noStrike" dirty="0">
                        <a:solidFill>
                          <a:srgbClr val="9C5700"/>
                        </a:solidFill>
                        <a:effectLst/>
                        <a:latin typeface="Calibri" panose="020F0502020204030204" pitchFamily="34" charset="0"/>
                      </a:endParaRPr>
                    </a:p>
                  </a:txBody>
                  <a:tcPr marL="3999" marR="3999" marT="39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err="1">
                          <a:effectLst/>
                        </a:rPr>
                        <a:t>ModelElements.json</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fontAlgn="t"/>
                      <a:r>
                        <a:rPr lang="en-US" sz="1600" u="none" strike="noStrike" dirty="0">
                          <a:effectLst/>
                        </a:rPr>
                        <a:t>All Model Elements, including EUID, GUID, Family, Category, and Type</a:t>
                      </a:r>
                      <a:endParaRPr lang="en-US" sz="1600" b="0" i="0" u="none" strike="noStrike" dirty="0">
                        <a:solidFill>
                          <a:srgbClr val="9C5700"/>
                        </a:solidFill>
                        <a:effectLst/>
                        <a:latin typeface="Calibri" panose="020F0502020204030204" pitchFamily="34" charset="0"/>
                      </a:endParaRPr>
                    </a:p>
                  </a:txBody>
                  <a:tcPr marL="3999" marR="3999" marT="39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9858608"/>
                  </a:ext>
                </a:extLst>
              </a:tr>
            </a:tbl>
          </a:graphicData>
        </a:graphic>
      </p:graphicFrame>
    </p:spTree>
    <p:extLst>
      <p:ext uri="{BB962C8B-B14F-4D97-AF65-F5344CB8AC3E}">
        <p14:creationId xmlns:p14="http://schemas.microsoft.com/office/powerpoint/2010/main" val="4024203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3345428" y="3251200"/>
            <a:ext cx="11597144" cy="21971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APPENDIX:</a:t>
            </a:r>
          </a:p>
          <a:p>
            <a:r>
              <a:rPr lang="en-US" sz="6600" b="1" dirty="0">
                <a:solidFill>
                  <a:schemeClr val="tx2"/>
                </a:solidFill>
                <a:latin typeface="Century Gothic" panose="020B0502020202020204" pitchFamily="34" charset="0"/>
              </a:rPr>
              <a:t>POWER BI NOTES</a:t>
            </a:r>
          </a:p>
        </p:txBody>
      </p:sp>
    </p:spTree>
    <p:extLst>
      <p:ext uri="{BB962C8B-B14F-4D97-AF65-F5344CB8AC3E}">
        <p14:creationId xmlns:p14="http://schemas.microsoft.com/office/powerpoint/2010/main" val="421874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Power BI: Preparation Checklist</a:t>
            </a:r>
          </a:p>
        </p:txBody>
      </p:sp>
      <p:sp>
        <p:nvSpPr>
          <p:cNvPr id="4" name="Rectangle 3">
            <a:extLst>
              <a:ext uri="{FF2B5EF4-FFF2-40B4-BE49-F238E27FC236}">
                <a16:creationId xmlns:a16="http://schemas.microsoft.com/office/drawing/2014/main" id="{AE8BE24A-B637-FC0A-A21B-D647A396F178}"/>
              </a:ext>
            </a:extLst>
          </p:cNvPr>
          <p:cNvSpPr/>
          <p:nvPr/>
        </p:nvSpPr>
        <p:spPr>
          <a:xfrm>
            <a:off x="10434412" y="57392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7" name="Rectangle 6">
            <a:extLst>
              <a:ext uri="{FF2B5EF4-FFF2-40B4-BE49-F238E27FC236}">
                <a16:creationId xmlns:a16="http://schemas.microsoft.com/office/drawing/2014/main" id="{0565266E-7A95-A666-721C-27FFA27973C6}"/>
              </a:ext>
            </a:extLst>
          </p:cNvPr>
          <p:cNvSpPr/>
          <p:nvPr/>
        </p:nvSpPr>
        <p:spPr>
          <a:xfrm>
            <a:off x="940123" y="1343182"/>
            <a:ext cx="9494289" cy="157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r>
              <a:rPr lang="en-US" sz="3600" b="1" dirty="0">
                <a:solidFill>
                  <a:schemeClr val="accent6"/>
                </a:solidFill>
                <a:latin typeface="Arial" panose="020B0604020202020204" pitchFamily="34" charset="0"/>
                <a:cs typeface="Arial" panose="020B0604020202020204" pitchFamily="34" charset="0"/>
              </a:rPr>
              <a:t>1. Check</a:t>
            </a:r>
            <a:r>
              <a:rPr lang="en-US" sz="4000" b="1" dirty="0">
                <a:solidFill>
                  <a:schemeClr val="accent6"/>
                </a:solidFill>
                <a:latin typeface="Arial" panose="020B0604020202020204" pitchFamily="34" charset="0"/>
                <a:cs typeface="Arial" panose="020B0604020202020204" pitchFamily="34" charset="0"/>
              </a:rPr>
              <a:t> your version of Power BI</a:t>
            </a:r>
          </a:p>
          <a:p>
            <a:pPr marL="457200" indent="-457200">
              <a:buFont typeface="Arial" panose="020B0604020202020204" pitchFamily="34" charset="0"/>
              <a:buChar char="•"/>
            </a:pPr>
            <a:r>
              <a:rPr lang="en-US" sz="2400" dirty="0">
                <a:solidFill>
                  <a:schemeClr val="tx1"/>
                </a:solidFill>
              </a:rPr>
              <a:t>Template made w/ April 2023 update</a:t>
            </a:r>
          </a:p>
          <a:p>
            <a:pPr marL="457200" indent="-457200">
              <a:buFont typeface="Arial" panose="020B0604020202020204" pitchFamily="34" charset="0"/>
              <a:buChar char="•"/>
            </a:pPr>
            <a:r>
              <a:rPr lang="en-US" sz="2400" dirty="0">
                <a:solidFill>
                  <a:schemeClr val="tx1"/>
                </a:solidFill>
              </a:rPr>
              <a:t>Power BI not backwards compatible for this version</a:t>
            </a:r>
            <a:endParaRPr lang="en-US" sz="2400" b="1"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EDFA82C-AB9F-94BD-6F82-F1EA83A5CB37}"/>
              </a:ext>
            </a:extLst>
          </p:cNvPr>
          <p:cNvSpPr/>
          <p:nvPr/>
        </p:nvSpPr>
        <p:spPr>
          <a:xfrm>
            <a:off x="940123" y="3166178"/>
            <a:ext cx="11534906" cy="87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ctr" anchorCtr="0">
            <a:noAutofit/>
          </a:bodyPr>
          <a:lstStyle/>
          <a:p>
            <a:pPr>
              <a:lnSpc>
                <a:spcPct val="90000"/>
              </a:lnSpc>
            </a:pPr>
            <a:r>
              <a:rPr lang="en-US" sz="3600" b="1" dirty="0">
                <a:solidFill>
                  <a:schemeClr val="accent6"/>
                </a:solidFill>
                <a:latin typeface="Arial" panose="020B0604020202020204" pitchFamily="34" charset="0"/>
                <a:cs typeface="Arial" panose="020B0604020202020204" pitchFamily="34" charset="0"/>
              </a:rPr>
              <a:t>2. Organize JSON files into single folder</a:t>
            </a:r>
          </a:p>
        </p:txBody>
      </p:sp>
      <p:grpSp>
        <p:nvGrpSpPr>
          <p:cNvPr id="26" name="Group 25">
            <a:extLst>
              <a:ext uri="{FF2B5EF4-FFF2-40B4-BE49-F238E27FC236}">
                <a16:creationId xmlns:a16="http://schemas.microsoft.com/office/drawing/2014/main" id="{029689F1-6889-91AD-06FA-150119AAC000}"/>
              </a:ext>
            </a:extLst>
          </p:cNvPr>
          <p:cNvGrpSpPr/>
          <p:nvPr/>
        </p:nvGrpSpPr>
        <p:grpSpPr>
          <a:xfrm>
            <a:off x="940123" y="4451805"/>
            <a:ext cx="12136954" cy="4271466"/>
            <a:chOff x="940123" y="4139177"/>
            <a:chExt cx="12136954" cy="4271466"/>
          </a:xfrm>
        </p:grpSpPr>
        <p:sp>
          <p:nvSpPr>
            <p:cNvPr id="3" name="Rectangle 2">
              <a:extLst>
                <a:ext uri="{FF2B5EF4-FFF2-40B4-BE49-F238E27FC236}">
                  <a16:creationId xmlns:a16="http://schemas.microsoft.com/office/drawing/2014/main" id="{0C989184-CC38-176D-D307-F5109B02486F}"/>
                </a:ext>
              </a:extLst>
            </p:cNvPr>
            <p:cNvSpPr/>
            <p:nvPr/>
          </p:nvSpPr>
          <p:spPr>
            <a:xfrm>
              <a:off x="6708549" y="5739219"/>
              <a:ext cx="3378200" cy="965807"/>
            </a:xfrm>
            <a:prstGeom prst="rect">
              <a:avLst/>
            </a:prstGeom>
          </p:spPr>
          <p:txBody>
            <a:bodyPr lIns="0" tIns="91440" rIns="0" bIns="0">
              <a:noAutofit/>
            </a:bodyPr>
            <a:lstStyle/>
            <a:p>
              <a:pPr marL="11113" lvl="1">
                <a:spcAft>
                  <a:spcPts val="400"/>
                </a:spcAft>
                <a:defRPr/>
              </a:pPr>
              <a:endParaRPr lang="en-US">
                <a:latin typeface="Franklin Gothic Book" panose="020B0503020102020204" pitchFamily="34" charset="0"/>
              </a:endParaRPr>
            </a:p>
          </p:txBody>
        </p:sp>
        <p:sp>
          <p:nvSpPr>
            <p:cNvPr id="16" name="Rectangle 15">
              <a:extLst>
                <a:ext uri="{FF2B5EF4-FFF2-40B4-BE49-F238E27FC236}">
                  <a16:creationId xmlns:a16="http://schemas.microsoft.com/office/drawing/2014/main" id="{37F8B25E-2DC2-DE03-9625-6DFEE3394DED}"/>
                </a:ext>
              </a:extLst>
            </p:cNvPr>
            <p:cNvSpPr/>
            <p:nvPr/>
          </p:nvSpPr>
          <p:spPr>
            <a:xfrm>
              <a:off x="940123" y="4139177"/>
              <a:ext cx="12136954" cy="4028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0" rIns="182880" bIns="0" rtlCol="0" anchor="t" anchorCtr="0">
              <a:noAutofit/>
            </a:bodyPr>
            <a:lstStyle/>
            <a:p>
              <a:pPr>
                <a:lnSpc>
                  <a:spcPct val="90000"/>
                </a:lnSpc>
              </a:pPr>
              <a:r>
                <a:rPr lang="en-US" sz="3600" b="1" dirty="0">
                  <a:solidFill>
                    <a:schemeClr val="accent6"/>
                  </a:solidFill>
                  <a:latin typeface="Arial" panose="020B0604020202020204" pitchFamily="34" charset="0"/>
                  <a:cs typeface="Arial" panose="020B0604020202020204" pitchFamily="34" charset="0"/>
                </a:rPr>
                <a:t>3. Turn off Auto-Detect Relationships</a:t>
              </a:r>
            </a:p>
            <a:p>
              <a:pPr marL="285750" indent="-285750">
                <a:buFont typeface="Arial" panose="020B0604020202020204" pitchFamily="34" charset="0"/>
                <a:buChar char="•"/>
              </a:pPr>
              <a:r>
                <a:rPr lang="en-US" sz="2400" dirty="0">
                  <a:solidFill>
                    <a:schemeClr val="tx1"/>
                  </a:solidFill>
                </a:rPr>
                <a:t>Power BI frequently and incorrectly tries to relate tables </a:t>
              </a:r>
            </a:p>
            <a:p>
              <a:pPr marL="285750" indent="-285750">
                <a:buFont typeface="Arial" panose="020B0604020202020204" pitchFamily="34" charset="0"/>
                <a:buChar char="•"/>
              </a:pPr>
              <a:r>
                <a:rPr lang="en-US" sz="2400" dirty="0">
                  <a:solidFill>
                    <a:schemeClr val="tx1"/>
                  </a:solidFill>
                </a:rPr>
                <a:t>Unexpected relationships can over constrain model and create refresh issues</a:t>
              </a:r>
            </a:p>
            <a:p>
              <a:pPr marL="285750" indent="-285750">
                <a:buFont typeface="Arial" panose="020B0604020202020204" pitchFamily="34" charset="0"/>
                <a:buChar char="•"/>
              </a:pPr>
              <a:r>
                <a:rPr lang="en-US" sz="2400" dirty="0">
                  <a:solidFill>
                    <a:schemeClr val="tx1"/>
                  </a:solidFill>
                </a:rPr>
                <a:t>Turn this off (if not already turned off)</a:t>
              </a:r>
            </a:p>
            <a:p>
              <a:pPr marL="285750" indent="-285750">
                <a:lnSpc>
                  <a:spcPct val="90000"/>
                </a:lnSpc>
                <a:buFont typeface="Arial" panose="020B0604020202020204" pitchFamily="34" charset="0"/>
                <a:buChar char="•"/>
              </a:pPr>
              <a:endParaRPr lang="en-US" sz="2400" dirty="0">
                <a:solidFill>
                  <a:schemeClr val="accent6">
                    <a:lumMod val="50000"/>
                  </a:schemeClr>
                </a:solidFill>
              </a:endParaRPr>
            </a:p>
            <a:p>
              <a:pPr marL="285750" indent="-285750">
                <a:lnSpc>
                  <a:spcPct val="90000"/>
                </a:lnSpc>
                <a:buFont typeface="Arial" panose="020B0604020202020204" pitchFamily="34" charset="0"/>
                <a:buChar char="•"/>
              </a:pPr>
              <a:r>
                <a:rPr lang="en-US" sz="2400" b="1" dirty="0">
                  <a:solidFill>
                    <a:schemeClr val="accent6"/>
                  </a:solidFill>
                  <a:latin typeface="Arial" panose="020B0604020202020204" pitchFamily="34" charset="0"/>
                  <a:cs typeface="Arial" panose="020B0604020202020204" pitchFamily="34" charset="0"/>
                </a:rPr>
                <a:t>File &gt; Options and setting &gt; Options &gt; Current File: Data Load</a:t>
              </a:r>
            </a:p>
          </p:txBody>
        </p:sp>
        <p:pic>
          <p:nvPicPr>
            <p:cNvPr id="18" name="Picture 17">
              <a:extLst>
                <a:ext uri="{FF2B5EF4-FFF2-40B4-BE49-F238E27FC236}">
                  <a16:creationId xmlns:a16="http://schemas.microsoft.com/office/drawing/2014/main" id="{8FA37B9F-450E-7978-971F-84AF449E7183}"/>
                </a:ext>
              </a:extLst>
            </p:cNvPr>
            <p:cNvPicPr>
              <a:picLocks noChangeAspect="1"/>
            </p:cNvPicPr>
            <p:nvPr/>
          </p:nvPicPr>
          <p:blipFill>
            <a:blip r:embed="rId4"/>
            <a:stretch>
              <a:fillRect/>
            </a:stretch>
          </p:blipFill>
          <p:spPr>
            <a:xfrm>
              <a:off x="5314473" y="6705026"/>
              <a:ext cx="5522044" cy="1686849"/>
            </a:xfrm>
            <a:prstGeom prst="rect">
              <a:avLst/>
            </a:prstGeom>
          </p:spPr>
        </p:pic>
        <p:sp>
          <p:nvSpPr>
            <p:cNvPr id="24" name="Rectangle 23">
              <a:extLst>
                <a:ext uri="{FF2B5EF4-FFF2-40B4-BE49-F238E27FC236}">
                  <a16:creationId xmlns:a16="http://schemas.microsoft.com/office/drawing/2014/main" id="{F0CA69B7-DBC4-5EEA-50D6-19CDD670F9B4}"/>
                </a:ext>
              </a:extLst>
            </p:cNvPr>
            <p:cNvSpPr/>
            <p:nvPr/>
          </p:nvSpPr>
          <p:spPr>
            <a:xfrm>
              <a:off x="5314471" y="7935095"/>
              <a:ext cx="5522045" cy="44390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5F0E6BA-FEDF-B26E-9C1F-B3EC6C9A097A}"/>
                </a:ext>
              </a:extLst>
            </p:cNvPr>
            <p:cNvSpPr/>
            <p:nvPr/>
          </p:nvSpPr>
          <p:spPr>
            <a:xfrm>
              <a:off x="3371559" y="7932262"/>
              <a:ext cx="1615227" cy="4783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UNCHECKED</a:t>
              </a:r>
            </a:p>
          </p:txBody>
        </p:sp>
      </p:grpSp>
    </p:spTree>
    <p:extLst>
      <p:ext uri="{BB962C8B-B14F-4D97-AF65-F5344CB8AC3E}">
        <p14:creationId xmlns:p14="http://schemas.microsoft.com/office/powerpoint/2010/main" val="455686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1742596"/>
            <a:ext cx="7903488" cy="2044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LAB INSTRUCTIONS + DEMONSTRATION</a:t>
            </a:r>
          </a:p>
        </p:txBody>
      </p:sp>
      <p:sp>
        <p:nvSpPr>
          <p:cNvPr id="2" name="Rectangle: Rounded Corners 1">
            <a:extLst>
              <a:ext uri="{FF2B5EF4-FFF2-40B4-BE49-F238E27FC236}">
                <a16:creationId xmlns:a16="http://schemas.microsoft.com/office/drawing/2014/main" id="{C79F665F-D611-E589-A017-843FAE8FA09E}"/>
              </a:ext>
            </a:extLst>
          </p:cNvPr>
          <p:cNvSpPr/>
          <p:nvPr/>
        </p:nvSpPr>
        <p:spPr>
          <a:xfrm>
            <a:off x="4504094" y="4037351"/>
            <a:ext cx="9054025" cy="15284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u="sng" dirty="0"/>
              <a:t>Slides in the next sections are intended to help users </a:t>
            </a:r>
            <a:br>
              <a:rPr lang="en-US" sz="2000" b="1" u="sng" dirty="0"/>
            </a:br>
            <a:r>
              <a:rPr lang="en-US" sz="2000" b="1" u="sng" dirty="0"/>
              <a:t>recall steps outside of presentation/lab session</a:t>
            </a:r>
          </a:p>
          <a:p>
            <a:pPr algn="ctr"/>
            <a:br>
              <a:rPr lang="en-US" dirty="0"/>
            </a:br>
            <a:r>
              <a:rPr lang="en-US" dirty="0"/>
              <a:t>We will go over content directly in Dynamo </a:t>
            </a:r>
            <a:r>
              <a:rPr lang="en-US" sz="2000" dirty="0"/>
              <a:t>and</a:t>
            </a:r>
            <a:r>
              <a:rPr lang="en-US" dirty="0"/>
              <a:t> Power BI rather than talking over slides </a:t>
            </a:r>
          </a:p>
        </p:txBody>
      </p:sp>
      <p:grpSp>
        <p:nvGrpSpPr>
          <p:cNvPr id="12" name="Group 11">
            <a:extLst>
              <a:ext uri="{FF2B5EF4-FFF2-40B4-BE49-F238E27FC236}">
                <a16:creationId xmlns:a16="http://schemas.microsoft.com/office/drawing/2014/main" id="{63428D6D-1E5A-BCF6-F83D-52F24FBAF321}"/>
              </a:ext>
            </a:extLst>
          </p:cNvPr>
          <p:cNvGrpSpPr/>
          <p:nvPr/>
        </p:nvGrpSpPr>
        <p:grpSpPr>
          <a:xfrm>
            <a:off x="6137526" y="5856224"/>
            <a:ext cx="6012948" cy="1234778"/>
            <a:chOff x="5965846" y="6088645"/>
            <a:chExt cx="6012948" cy="1234778"/>
          </a:xfrm>
        </p:grpSpPr>
        <p:sp>
          <p:nvSpPr>
            <p:cNvPr id="10" name="Rectangle: Rounded Corners 9">
              <a:extLst>
                <a:ext uri="{FF2B5EF4-FFF2-40B4-BE49-F238E27FC236}">
                  <a16:creationId xmlns:a16="http://schemas.microsoft.com/office/drawing/2014/main" id="{097838D9-C6EF-3121-2813-32D6F49664B4}"/>
                </a:ext>
              </a:extLst>
            </p:cNvPr>
            <p:cNvSpPr/>
            <p:nvPr/>
          </p:nvSpPr>
          <p:spPr>
            <a:xfrm>
              <a:off x="7603120" y="6210538"/>
              <a:ext cx="4375674" cy="99099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Slides with this icon on the top-right corner are discussed in Dynamo / Power BI for the live presentation</a:t>
              </a:r>
              <a:endParaRPr lang="en-US" dirty="0"/>
            </a:p>
          </p:txBody>
        </p:sp>
        <p:pic>
          <p:nvPicPr>
            <p:cNvPr id="11" name="Graphic 10" descr="Teacher with solid fill">
              <a:extLst>
                <a:ext uri="{FF2B5EF4-FFF2-40B4-BE49-F238E27FC236}">
                  <a16:creationId xmlns:a16="http://schemas.microsoft.com/office/drawing/2014/main" id="{32719053-3358-3708-D7A8-90D712CB4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5846" y="6088645"/>
              <a:ext cx="1234778" cy="1234778"/>
            </a:xfrm>
            <a:prstGeom prst="rect">
              <a:avLst/>
            </a:prstGeom>
            <a:effectLst>
              <a:outerShdw blurRad="50800" dist="38100" dir="2700000" algn="tl" rotWithShape="0">
                <a:prstClr val="black">
                  <a:alpha val="40000"/>
                </a:prstClr>
              </a:outerShdw>
            </a:effectLst>
          </p:spPr>
        </p:pic>
      </p:grpSp>
      <p:sp>
        <p:nvSpPr>
          <p:cNvPr id="15" name="Arrow: Pentagon 14">
            <a:hlinkClick r:id="rId6" action="ppaction://hlinksldjump" highlightClick="1"/>
            <a:extLst>
              <a:ext uri="{FF2B5EF4-FFF2-40B4-BE49-F238E27FC236}">
                <a16:creationId xmlns:a16="http://schemas.microsoft.com/office/drawing/2014/main" id="{D6AE99E8-EA9F-9795-C193-B64C156B0F81}"/>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16" name="Arrow: Pentagon 15">
            <a:hlinkClick r:id="rId7" action="ppaction://hlinksldjump" highlightClick="1"/>
            <a:extLst>
              <a:ext uri="{FF2B5EF4-FFF2-40B4-BE49-F238E27FC236}">
                <a16:creationId xmlns:a16="http://schemas.microsoft.com/office/drawing/2014/main" id="{B5621F0C-1D73-B6A0-1DDF-8419CDE96020}"/>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17" name="Arrow: Pentagon 16">
            <a:hlinkClick r:id="rId8" action="ppaction://hlinksldjump" highlightClick="1"/>
            <a:extLst>
              <a:ext uri="{FF2B5EF4-FFF2-40B4-BE49-F238E27FC236}">
                <a16:creationId xmlns:a16="http://schemas.microsoft.com/office/drawing/2014/main" id="{B225CA00-6BA6-D2E1-B7B3-A767C166BF4A}"/>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9" action="ppaction://hlinksldjump" highlightClick="1"/>
            <a:extLst>
              <a:ext uri="{FF2B5EF4-FFF2-40B4-BE49-F238E27FC236}">
                <a16:creationId xmlns:a16="http://schemas.microsoft.com/office/drawing/2014/main" id="{F1E11371-B7FD-8B39-77B8-B14765C17BF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0" name="Arrow: Pentagon 19">
            <a:hlinkClick r:id="rId10" action="ppaction://hlinksldjump" highlightClick="1"/>
            <a:extLst>
              <a:ext uri="{FF2B5EF4-FFF2-40B4-BE49-F238E27FC236}">
                <a16:creationId xmlns:a16="http://schemas.microsoft.com/office/drawing/2014/main" id="{308E2C38-BED5-3B4F-C01C-3E5A22A42EE9}"/>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2" name="Arrow: Pentagon 21">
            <a:hlinkClick r:id="rId11" action="ppaction://hlinksldjump" highlightClick="1"/>
            <a:extLst>
              <a:ext uri="{FF2B5EF4-FFF2-40B4-BE49-F238E27FC236}">
                <a16:creationId xmlns:a16="http://schemas.microsoft.com/office/drawing/2014/main" id="{5A36C376-89A3-B935-92FF-548DF222D42B}"/>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26" name="Rectangle: Rounded Corners 25">
            <a:extLst>
              <a:ext uri="{FF2B5EF4-FFF2-40B4-BE49-F238E27FC236}">
                <a16:creationId xmlns:a16="http://schemas.microsoft.com/office/drawing/2014/main" id="{199010CA-9F51-8B30-C840-5BD1BB1B1007}"/>
              </a:ext>
            </a:extLst>
          </p:cNvPr>
          <p:cNvSpPr/>
          <p:nvPr/>
        </p:nvSpPr>
        <p:spPr>
          <a:xfrm>
            <a:off x="1558712" y="1027825"/>
            <a:ext cx="2341147" cy="6307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Shortcuts to specific steps in demo</a:t>
            </a:r>
            <a:endParaRPr lang="en-US" dirty="0"/>
          </a:p>
        </p:txBody>
      </p:sp>
      <p:sp>
        <p:nvSpPr>
          <p:cNvPr id="29" name="Right Brace 28">
            <a:extLst>
              <a:ext uri="{FF2B5EF4-FFF2-40B4-BE49-F238E27FC236}">
                <a16:creationId xmlns:a16="http://schemas.microsoft.com/office/drawing/2014/main" id="{136FE004-D8B8-3B2B-5DF2-5547CCA454BD}"/>
              </a:ext>
            </a:extLst>
          </p:cNvPr>
          <p:cNvSpPr/>
          <p:nvPr/>
        </p:nvSpPr>
        <p:spPr>
          <a:xfrm>
            <a:off x="791110" y="0"/>
            <a:ext cx="554805" cy="2809315"/>
          </a:xfrm>
          <a:prstGeom prst="rightBrace">
            <a:avLst>
              <a:gd name="adj1" fmla="val 36111"/>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6866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dirty="0">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291034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Power BI: Drill-Through Pages</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4" y="1480401"/>
            <a:ext cx="13409706" cy="2583849"/>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Use Drill-Through (DT) Pages to hide details, but make them available on demand</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DT page is based on field ‘Object Style Name’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When other visuals use this field, users can right click item and view DT page</a:t>
            </a:r>
          </a:p>
          <a:p>
            <a:pPr marL="342900" marR="0" indent="-342900">
              <a:lnSpc>
                <a:spcPct val="120000"/>
              </a:lnSpc>
              <a:spcBef>
                <a:spcPts val="0"/>
              </a:spcBef>
              <a:spcAft>
                <a:spcPts val="800"/>
              </a:spcAft>
              <a:buFont typeface="Arial" panose="020B0604020202020204" pitchFamily="34" charset="0"/>
              <a:buChar char="•"/>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Hidden from navigation, so user must go back to resume</a:t>
            </a:r>
          </a:p>
          <a:p>
            <a:pPr marL="342900" marR="0" indent="-342900">
              <a:lnSpc>
                <a:spcPct val="120000"/>
              </a:lnSpc>
              <a:spcBef>
                <a:spcPts val="0"/>
              </a:spcBef>
              <a:spcAft>
                <a:spcPts val="800"/>
              </a:spcAft>
              <a:buFont typeface="Arial" panose="020B0604020202020204" pitchFamily="34" charset="0"/>
              <a:buChar char="•"/>
            </a:pPr>
            <a:endParaRPr lang="en-GB" sz="24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64708ED-75C2-D8AC-87A2-70D29FA454BE}"/>
              </a:ext>
            </a:extLst>
          </p:cNvPr>
          <p:cNvPicPr>
            <a:picLocks noChangeAspect="1"/>
          </p:cNvPicPr>
          <p:nvPr/>
        </p:nvPicPr>
        <p:blipFill>
          <a:blip r:embed="rId4"/>
          <a:stretch>
            <a:fillRect/>
          </a:stretch>
        </p:blipFill>
        <p:spPr>
          <a:xfrm>
            <a:off x="3571611" y="4326875"/>
            <a:ext cx="5582912" cy="4363238"/>
          </a:xfrm>
          <a:prstGeom prst="rect">
            <a:avLst/>
          </a:prstGeom>
        </p:spPr>
      </p:pic>
      <p:pic>
        <p:nvPicPr>
          <p:cNvPr id="9" name="Picture 8">
            <a:extLst>
              <a:ext uri="{FF2B5EF4-FFF2-40B4-BE49-F238E27FC236}">
                <a16:creationId xmlns:a16="http://schemas.microsoft.com/office/drawing/2014/main" id="{0FC20C71-2479-F89A-3DCA-8AC093DD1D86}"/>
              </a:ext>
            </a:extLst>
          </p:cNvPr>
          <p:cNvPicPr>
            <a:picLocks noChangeAspect="1"/>
          </p:cNvPicPr>
          <p:nvPr/>
        </p:nvPicPr>
        <p:blipFill>
          <a:blip r:embed="rId5"/>
          <a:stretch>
            <a:fillRect/>
          </a:stretch>
        </p:blipFill>
        <p:spPr>
          <a:xfrm>
            <a:off x="11389618" y="4114800"/>
            <a:ext cx="4921705" cy="4930913"/>
          </a:xfrm>
          <a:prstGeom prst="rect">
            <a:avLst/>
          </a:prstGeom>
        </p:spPr>
      </p:pic>
      <p:sp>
        <p:nvSpPr>
          <p:cNvPr id="10" name="Arrow: Right 9">
            <a:extLst>
              <a:ext uri="{FF2B5EF4-FFF2-40B4-BE49-F238E27FC236}">
                <a16:creationId xmlns:a16="http://schemas.microsoft.com/office/drawing/2014/main" id="{58B055F4-840E-E216-D869-57583DFB3C41}"/>
              </a:ext>
            </a:extLst>
          </p:cNvPr>
          <p:cNvSpPr/>
          <p:nvPr/>
        </p:nvSpPr>
        <p:spPr>
          <a:xfrm>
            <a:off x="9519674" y="6419193"/>
            <a:ext cx="1423310" cy="8509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6FC81B-4235-0076-2245-574D814BAC9F}"/>
              </a:ext>
            </a:extLst>
          </p:cNvPr>
          <p:cNvSpPr/>
          <p:nvPr/>
        </p:nvSpPr>
        <p:spPr>
          <a:xfrm>
            <a:off x="6526416" y="6588479"/>
            <a:ext cx="2557949" cy="512327"/>
          </a:xfrm>
          <a:prstGeom prst="rect">
            <a:avLst/>
          </a:prstGeom>
          <a:solidFill>
            <a:srgbClr val="F79646">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CD53BA-CFC3-6C34-6F63-FF4F40F57256}"/>
              </a:ext>
            </a:extLst>
          </p:cNvPr>
          <p:cNvSpPr/>
          <p:nvPr/>
        </p:nvSpPr>
        <p:spPr>
          <a:xfrm>
            <a:off x="4350955" y="6661762"/>
            <a:ext cx="1533010" cy="365760"/>
          </a:xfrm>
          <a:prstGeom prst="rect">
            <a:avLst/>
          </a:prstGeom>
          <a:solidFill>
            <a:srgbClr val="F79646">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6C5D652-FB55-BD7C-8814-FD46C4D89EA9}"/>
              </a:ext>
            </a:extLst>
          </p:cNvPr>
          <p:cNvCxnSpPr/>
          <p:nvPr/>
        </p:nvCxnSpPr>
        <p:spPr>
          <a:xfrm>
            <a:off x="1815284" y="5812906"/>
            <a:ext cx="1964069"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75C678BB-6189-4229-F929-B703DCA315A2}"/>
              </a:ext>
            </a:extLst>
          </p:cNvPr>
          <p:cNvSpPr/>
          <p:nvPr/>
        </p:nvSpPr>
        <p:spPr>
          <a:xfrm>
            <a:off x="213998" y="5024909"/>
            <a:ext cx="2837421" cy="13945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Right-click a row in ‘Object Style Name’ table</a:t>
            </a:r>
          </a:p>
          <a:p>
            <a:pPr algn="ctr"/>
            <a:r>
              <a:rPr lang="en-US" dirty="0"/>
              <a:t>In the ‘Links and Standard’ page of the report</a:t>
            </a:r>
          </a:p>
        </p:txBody>
      </p:sp>
      <p:sp>
        <p:nvSpPr>
          <p:cNvPr id="20" name="Rectangle 19">
            <a:extLst>
              <a:ext uri="{FF2B5EF4-FFF2-40B4-BE49-F238E27FC236}">
                <a16:creationId xmlns:a16="http://schemas.microsoft.com/office/drawing/2014/main" id="{76D70583-865B-7814-E5F6-BA8B78531B79}"/>
              </a:ext>
            </a:extLst>
          </p:cNvPr>
          <p:cNvSpPr/>
          <p:nvPr/>
        </p:nvSpPr>
        <p:spPr>
          <a:xfrm>
            <a:off x="7486799" y="5247051"/>
            <a:ext cx="3456185" cy="6769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Click ‘Drill through’</a:t>
            </a:r>
            <a:br>
              <a:rPr lang="en-US" dirty="0"/>
            </a:br>
            <a:r>
              <a:rPr lang="en-US" dirty="0"/>
              <a:t>then select any available DT pages </a:t>
            </a:r>
          </a:p>
        </p:txBody>
      </p:sp>
      <p:sp>
        <p:nvSpPr>
          <p:cNvPr id="22" name="Rectangle 21">
            <a:extLst>
              <a:ext uri="{FF2B5EF4-FFF2-40B4-BE49-F238E27FC236}">
                <a16:creationId xmlns:a16="http://schemas.microsoft.com/office/drawing/2014/main" id="{44F68648-45F0-6BD5-FF4E-97168B09A9CA}"/>
              </a:ext>
            </a:extLst>
          </p:cNvPr>
          <p:cNvSpPr/>
          <p:nvPr/>
        </p:nvSpPr>
        <p:spPr>
          <a:xfrm>
            <a:off x="12122377" y="3564359"/>
            <a:ext cx="3456185" cy="4441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Press the back button to resume</a:t>
            </a:r>
          </a:p>
        </p:txBody>
      </p:sp>
      <p:sp>
        <p:nvSpPr>
          <p:cNvPr id="24" name="Rectangle 23">
            <a:extLst>
              <a:ext uri="{FF2B5EF4-FFF2-40B4-BE49-F238E27FC236}">
                <a16:creationId xmlns:a16="http://schemas.microsoft.com/office/drawing/2014/main" id="{5B3D8D39-60D3-88E2-CC09-FEDB26166107}"/>
              </a:ext>
            </a:extLst>
          </p:cNvPr>
          <p:cNvSpPr/>
          <p:nvPr/>
        </p:nvSpPr>
        <p:spPr>
          <a:xfrm>
            <a:off x="11300791" y="4077174"/>
            <a:ext cx="516835" cy="482264"/>
          </a:xfrm>
          <a:prstGeom prst="rect">
            <a:avLst/>
          </a:prstGeom>
          <a:solidFill>
            <a:srgbClr val="F79646">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74DC58-5A19-7AB2-F887-4A411DE121DB}"/>
              </a:ext>
            </a:extLst>
          </p:cNvPr>
          <p:cNvSpPr/>
          <p:nvPr/>
        </p:nvSpPr>
        <p:spPr>
          <a:xfrm>
            <a:off x="12377531" y="7533436"/>
            <a:ext cx="3336234" cy="9839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DT page hides a table that takes lot of space, but can be useful in this format when exported</a:t>
            </a:r>
          </a:p>
        </p:txBody>
      </p:sp>
    </p:spTree>
    <p:extLst>
      <p:ext uri="{BB962C8B-B14F-4D97-AF65-F5344CB8AC3E}">
        <p14:creationId xmlns:p14="http://schemas.microsoft.com/office/powerpoint/2010/main" val="255280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130595" y="1545129"/>
            <a:ext cx="5889705" cy="2436564"/>
          </a:xfrm>
          <a:prstGeom prst="rect">
            <a:avLst/>
          </a:prstGeom>
        </p:spPr>
        <p:txBody>
          <a:bodyPr wrap="square" lIns="0" tIns="0" rIns="0" bIns="0" rtlCol="0" anchor="t">
            <a:spAutoFit/>
          </a:bodyPr>
          <a:lstStyle/>
          <a:p>
            <a:pPr algn="l">
              <a:lnSpc>
                <a:spcPts val="3239"/>
              </a:lnSpc>
            </a:pPr>
            <a:r>
              <a:rPr lang="en-US" sz="2800" b="1" spc="41" dirty="0">
                <a:solidFill>
                  <a:srgbClr val="606060"/>
                </a:solidFill>
                <a:latin typeface="Roboto"/>
                <a:ea typeface="Calibri" panose="020F0502020204030204" pitchFamily="34" charset="0"/>
                <a:cs typeface="Times New Roman" panose="02020603050405020304" pitchFamily="18" charset="0"/>
              </a:rPr>
              <a:t>Software Requirements</a:t>
            </a:r>
          </a:p>
          <a:p>
            <a:pPr marL="342900" indent="-342900" algn="l">
              <a:lnSpc>
                <a:spcPts val="3239"/>
              </a:lnSpc>
              <a:buFont typeface="Arial" panose="020B0604020202020204" pitchFamily="34" charset="0"/>
              <a:buChar char="•"/>
            </a:pPr>
            <a:r>
              <a:rPr lang="en-US" sz="2400" b="1" spc="41" dirty="0">
                <a:solidFill>
                  <a:schemeClr val="accent6"/>
                </a:solidFill>
                <a:latin typeface="Roboto"/>
                <a:ea typeface="Calibri" panose="020F0502020204030204" pitchFamily="34" charset="0"/>
                <a:cs typeface="Times New Roman" panose="02020603050405020304" pitchFamily="18" charset="0"/>
              </a:rPr>
              <a:t>Revit 2021 (or later) </a:t>
            </a:r>
          </a:p>
          <a:p>
            <a:pPr marL="342900" indent="-342900" algn="l">
              <a:lnSpc>
                <a:spcPts val="3239"/>
              </a:lnSpc>
              <a:buFont typeface="Arial" panose="020B0604020202020204" pitchFamily="34" charset="0"/>
              <a:buChar char="•"/>
            </a:pPr>
            <a:r>
              <a:rPr lang="en-US" sz="2400" b="1" spc="41" dirty="0">
                <a:solidFill>
                  <a:schemeClr val="accent6"/>
                </a:solidFill>
                <a:latin typeface="Roboto"/>
                <a:ea typeface="Calibri" panose="020F0502020204030204" pitchFamily="34" charset="0"/>
                <a:cs typeface="Times New Roman" panose="02020603050405020304" pitchFamily="18" charset="0"/>
              </a:rPr>
              <a:t>Dynamo </a:t>
            </a:r>
            <a:r>
              <a:rPr lang="en-US" sz="2400" b="1" spc="41" dirty="0">
                <a:solidFill>
                  <a:srgbClr val="606060"/>
                </a:solidFill>
                <a:latin typeface="Roboto"/>
                <a:ea typeface="Calibri" panose="020F0502020204030204" pitchFamily="34" charset="0"/>
                <a:cs typeface="Times New Roman" panose="02020603050405020304" pitchFamily="18" charset="0"/>
              </a:rPr>
              <a:t>(+3 packages)*:</a:t>
            </a:r>
          </a:p>
          <a:p>
            <a:pPr marL="914400" lvl="1" indent="-457200">
              <a:lnSpc>
                <a:spcPts val="3239"/>
              </a:lnSpc>
              <a:buFont typeface="Arial" panose="020B0604020202020204" pitchFamily="34" charset="0"/>
              <a:buChar char="•"/>
            </a:pPr>
            <a:r>
              <a:rPr lang="en-US" sz="2400" spc="41" dirty="0">
                <a:solidFill>
                  <a:srgbClr val="606060"/>
                </a:solidFill>
                <a:latin typeface="Roboto"/>
                <a:ea typeface="Calibri" panose="020F0502020204030204" pitchFamily="34" charset="0"/>
                <a:cs typeface="Times New Roman" panose="02020603050405020304" pitchFamily="18" charset="0"/>
              </a:rPr>
              <a:t>archi-lab.net (2023.213.1722)</a:t>
            </a:r>
          </a:p>
          <a:p>
            <a:pPr marL="914400" lvl="1" indent="-457200">
              <a:lnSpc>
                <a:spcPts val="3239"/>
              </a:lnSpc>
              <a:buFont typeface="Arial" panose="020B0604020202020204" pitchFamily="34" charset="0"/>
              <a:buChar char="•"/>
            </a:pPr>
            <a:r>
              <a:rPr lang="en-US" sz="2400" spc="41" dirty="0">
                <a:solidFill>
                  <a:srgbClr val="606060"/>
                </a:solidFill>
                <a:latin typeface="Roboto"/>
                <a:ea typeface="Calibri" panose="020F0502020204030204" pitchFamily="34" charset="0"/>
                <a:cs typeface="Times New Roman" panose="02020603050405020304" pitchFamily="18" charset="0"/>
              </a:rPr>
              <a:t>Spring Nodes (210.1.1)</a:t>
            </a:r>
          </a:p>
          <a:p>
            <a:pPr marL="914400" lvl="1" indent="-457200">
              <a:lnSpc>
                <a:spcPts val="3239"/>
              </a:lnSpc>
              <a:buFont typeface="Arial" panose="020B0604020202020204" pitchFamily="34" charset="0"/>
              <a:buChar char="•"/>
            </a:pPr>
            <a:r>
              <a:rPr lang="en-US" sz="2400" spc="41" dirty="0" err="1">
                <a:solidFill>
                  <a:srgbClr val="606060"/>
                </a:solidFill>
                <a:latin typeface="Roboto"/>
                <a:ea typeface="Calibri" panose="020F0502020204030204" pitchFamily="34" charset="0"/>
                <a:cs typeface="Times New Roman" panose="02020603050405020304" pitchFamily="18" charset="0"/>
              </a:rPr>
              <a:t>JsonData</a:t>
            </a:r>
            <a:r>
              <a:rPr lang="en-US" sz="2400" spc="41" dirty="0">
                <a:solidFill>
                  <a:srgbClr val="606060"/>
                </a:solidFill>
                <a:latin typeface="Roboto"/>
                <a:ea typeface="Calibri" panose="020F0502020204030204" pitchFamily="34" charset="0"/>
                <a:cs typeface="Times New Roman" panose="02020603050405020304" pitchFamily="18" charset="0"/>
              </a:rPr>
              <a:t> (2.02)</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10" name="TextBox 4">
            <a:extLst>
              <a:ext uri="{FF2B5EF4-FFF2-40B4-BE49-F238E27FC236}">
                <a16:creationId xmlns:a16="http://schemas.microsoft.com/office/drawing/2014/main" id="{2D7C8D54-A3E9-0663-2C12-557004D930DB}"/>
              </a:ext>
            </a:extLst>
          </p:cNvPr>
          <p:cNvSpPr txBox="1"/>
          <p:nvPr/>
        </p:nvSpPr>
        <p:spPr>
          <a:xfrm>
            <a:off x="4155826" y="5024501"/>
            <a:ext cx="10293704" cy="2029530"/>
          </a:xfrm>
          <a:prstGeom prst="rect">
            <a:avLst/>
          </a:prstGeom>
        </p:spPr>
        <p:txBody>
          <a:bodyPr wrap="square" lIns="0" tIns="0" rIns="0" bIns="0" rtlCol="0" anchor="t">
            <a:spAutoFit/>
          </a:bodyPr>
          <a:lstStyle/>
          <a:p>
            <a:pPr marL="457200" indent="-457200">
              <a:lnSpc>
                <a:spcPts val="3239"/>
              </a:lnSpc>
              <a:buFont typeface="Arial" panose="020B0604020202020204" pitchFamily="34" charset="0"/>
              <a:buChar char="•"/>
            </a:pPr>
            <a:r>
              <a:rPr lang="en-US" sz="2400" b="1" spc="41" dirty="0">
                <a:solidFill>
                  <a:schemeClr val="accent6"/>
                </a:solidFill>
                <a:latin typeface="Roboto"/>
              </a:rPr>
              <a:t>Power BI </a:t>
            </a:r>
          </a:p>
          <a:p>
            <a:pPr marL="914400" lvl="1" indent="-457200">
              <a:lnSpc>
                <a:spcPts val="3239"/>
              </a:lnSpc>
              <a:buFont typeface="Arial" panose="020B0604020202020204" pitchFamily="34" charset="0"/>
              <a:buChar char="•"/>
            </a:pPr>
            <a:r>
              <a:rPr lang="en-US" sz="2400" spc="41" dirty="0">
                <a:solidFill>
                  <a:srgbClr val="606060"/>
                </a:solidFill>
                <a:latin typeface="Roboto"/>
              </a:rPr>
              <a:t>Use Desktop (free) to edit and customize template</a:t>
            </a:r>
          </a:p>
          <a:p>
            <a:pPr marL="1371600" lvl="2" indent="-457200">
              <a:lnSpc>
                <a:spcPts val="3239"/>
              </a:lnSpc>
              <a:buFont typeface="Arial" panose="020B0604020202020204" pitchFamily="34" charset="0"/>
              <a:buChar char="•"/>
            </a:pPr>
            <a:r>
              <a:rPr lang="en-US" sz="2400" spc="41" dirty="0">
                <a:solidFill>
                  <a:srgbClr val="606060"/>
                </a:solidFill>
                <a:latin typeface="Roboto"/>
              </a:rPr>
              <a:t>Have April 2023 update (or later) installed </a:t>
            </a:r>
          </a:p>
          <a:p>
            <a:pPr marL="914400" lvl="1" indent="-457200">
              <a:lnSpc>
                <a:spcPts val="3239"/>
              </a:lnSpc>
              <a:buFont typeface="Arial" panose="020B0604020202020204" pitchFamily="34" charset="0"/>
              <a:buChar char="•"/>
            </a:pPr>
            <a:r>
              <a:rPr lang="en-US" sz="2400" spc="41" dirty="0">
                <a:solidFill>
                  <a:srgbClr val="606060"/>
                </a:solidFill>
                <a:effectLst/>
                <a:latin typeface="Roboto"/>
                <a:ea typeface="Calibri" panose="020F0502020204030204" pitchFamily="34" charset="0"/>
                <a:cs typeface="Times New Roman" panose="02020603050405020304" pitchFamily="18" charset="0"/>
              </a:rPr>
              <a:t>If you have Pro </a:t>
            </a:r>
            <a:r>
              <a:rPr lang="en-US" sz="2400" spc="41" dirty="0">
                <a:solidFill>
                  <a:srgbClr val="606060"/>
                </a:solidFill>
                <a:latin typeface="Roboto"/>
                <a:ea typeface="Calibri" panose="020F0502020204030204" pitchFamily="34" charset="0"/>
                <a:cs typeface="Times New Roman" panose="02020603050405020304" pitchFamily="18" charset="0"/>
              </a:rPr>
              <a:t>(paid), you may also publish reports</a:t>
            </a:r>
          </a:p>
          <a:p>
            <a:pPr marL="1371600" lvl="2" indent="-457200">
              <a:lnSpc>
                <a:spcPts val="3239"/>
              </a:lnSpc>
              <a:buFont typeface="Arial" panose="020B0604020202020204" pitchFamily="34" charset="0"/>
              <a:buChar char="•"/>
            </a:pPr>
            <a:r>
              <a:rPr lang="en-US" sz="2400" spc="41" dirty="0">
                <a:solidFill>
                  <a:srgbClr val="606060"/>
                </a:solidFill>
                <a:effectLst/>
                <a:latin typeface="Roboto"/>
                <a:ea typeface="Calibri" panose="020F0502020204030204" pitchFamily="34" charset="0"/>
                <a:cs typeface="Times New Roman" panose="02020603050405020304" pitchFamily="18" charset="0"/>
              </a:rPr>
              <a:t>Helpful to already have a workspace </a:t>
            </a:r>
            <a:r>
              <a:rPr lang="en-US" sz="2400" spc="41" dirty="0">
                <a:solidFill>
                  <a:srgbClr val="606060"/>
                </a:solidFill>
                <a:latin typeface="Roboto"/>
                <a:ea typeface="Calibri" panose="020F0502020204030204" pitchFamily="34" charset="0"/>
                <a:cs typeface="Times New Roman" panose="02020603050405020304" pitchFamily="18" charset="0"/>
              </a:rPr>
              <a:t>you can publish to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4CE9C533-86A3-5175-19D0-53C209AA3033}"/>
              </a:ext>
            </a:extLst>
          </p:cNvPr>
          <p:cNvGrpSpPr/>
          <p:nvPr/>
        </p:nvGrpSpPr>
        <p:grpSpPr>
          <a:xfrm>
            <a:off x="1293648" y="1861328"/>
            <a:ext cx="2563628" cy="2035543"/>
            <a:chOff x="781016" y="2027044"/>
            <a:chExt cx="3076260" cy="2442577"/>
          </a:xfrm>
        </p:grpSpPr>
        <p:pic>
          <p:nvPicPr>
            <p:cNvPr id="12" name="Picture 11" descr="A picture containing screenshot, circle, colorfulness, graphics&#10;&#10;Description automatically generated">
              <a:extLst>
                <a:ext uri="{FF2B5EF4-FFF2-40B4-BE49-F238E27FC236}">
                  <a16:creationId xmlns:a16="http://schemas.microsoft.com/office/drawing/2014/main" id="{320A7F3B-810D-BB59-FC1B-1E9D6172B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16" y="2027044"/>
              <a:ext cx="1645920" cy="1645920"/>
            </a:xfrm>
            <a:prstGeom prst="rect">
              <a:avLst/>
            </a:prstGeom>
          </p:spPr>
        </p:pic>
        <p:pic>
          <p:nvPicPr>
            <p:cNvPr id="16" name="Picture 15" descr="A blue letter r with black background&#10;&#10;Description automatically generated with low confidence">
              <a:extLst>
                <a:ext uri="{FF2B5EF4-FFF2-40B4-BE49-F238E27FC236}">
                  <a16:creationId xmlns:a16="http://schemas.microsoft.com/office/drawing/2014/main" id="{1F855508-673E-7E2D-FD13-89B844ABE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1356" y="2823701"/>
              <a:ext cx="1645920" cy="1645920"/>
            </a:xfrm>
            <a:prstGeom prst="rect">
              <a:avLst/>
            </a:prstGeom>
          </p:spPr>
        </p:pic>
      </p:grpSp>
      <p:pic>
        <p:nvPicPr>
          <p:cNvPr id="20" name="Picture 19" descr="A picture containing yellow, screenshot, design&#10;&#10;Description automatically generated">
            <a:extLst>
              <a:ext uri="{FF2B5EF4-FFF2-40B4-BE49-F238E27FC236}">
                <a16:creationId xmlns:a16="http://schemas.microsoft.com/office/drawing/2014/main" id="{1CF861ED-2EC1-6D22-DE49-9A948D0F5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3707" y="5124866"/>
            <a:ext cx="1828800" cy="1828800"/>
          </a:xfrm>
          <a:prstGeom prst="rect">
            <a:avLst/>
          </a:prstGeom>
        </p:spPr>
      </p:pic>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a:solidFill>
                  <a:schemeClr val="accent6">
                    <a:lumMod val="50000"/>
                  </a:schemeClr>
                </a:solidFill>
                <a:latin typeface="Roboto Bold"/>
              </a:rPr>
              <a:t>Lab Requirements and Initial Setup </a:t>
            </a:r>
          </a:p>
        </p:txBody>
      </p:sp>
      <p:sp>
        <p:nvSpPr>
          <p:cNvPr id="2" name="Rectangle: Rounded Corners 1">
            <a:extLst>
              <a:ext uri="{FF2B5EF4-FFF2-40B4-BE49-F238E27FC236}">
                <a16:creationId xmlns:a16="http://schemas.microsoft.com/office/drawing/2014/main" id="{40942959-60B3-362F-87ED-9413AB0CD701}"/>
              </a:ext>
            </a:extLst>
          </p:cNvPr>
          <p:cNvSpPr/>
          <p:nvPr/>
        </p:nvSpPr>
        <p:spPr>
          <a:xfrm>
            <a:off x="10627360" y="1750393"/>
            <a:ext cx="4956071" cy="11408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*NOTE</a:t>
            </a:r>
            <a:r>
              <a:rPr lang="en-US" sz="2000" dirty="0"/>
              <a:t>: We have reduced the number of required packages from the original proposal to reduce chances of conflicts or errors</a:t>
            </a:r>
          </a:p>
        </p:txBody>
      </p:sp>
    </p:spTree>
    <p:extLst>
      <p:ext uri="{BB962C8B-B14F-4D97-AF65-F5344CB8AC3E}">
        <p14:creationId xmlns:p14="http://schemas.microsoft.com/office/powerpoint/2010/main" val="268267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3248028"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What indicators / metrics are we capturing?</a:t>
            </a:r>
          </a:p>
        </p:txBody>
      </p:sp>
      <p:pic>
        <p:nvPicPr>
          <p:cNvPr id="7" name="Picture 6">
            <a:extLst>
              <a:ext uri="{FF2B5EF4-FFF2-40B4-BE49-F238E27FC236}">
                <a16:creationId xmlns:a16="http://schemas.microsoft.com/office/drawing/2014/main" id="{2A75B39D-1669-E7F8-5669-A1039A20CBB7}"/>
              </a:ext>
            </a:extLst>
          </p:cNvPr>
          <p:cNvPicPr>
            <a:picLocks noChangeAspect="1"/>
          </p:cNvPicPr>
          <p:nvPr/>
        </p:nvPicPr>
        <p:blipFill rotWithShape="1">
          <a:blip r:embed="rId4"/>
          <a:srcRect l="1949" t="1680" r="634" b="1820"/>
          <a:stretch/>
        </p:blipFill>
        <p:spPr>
          <a:xfrm>
            <a:off x="760288" y="1427483"/>
            <a:ext cx="13248028" cy="7628477"/>
          </a:xfrm>
          <a:prstGeom prst="rect">
            <a:avLst/>
          </a:prstGeom>
        </p:spPr>
      </p:pic>
      <p:sp>
        <p:nvSpPr>
          <p:cNvPr id="8" name="Rectangle: Rounded Corners 7">
            <a:extLst>
              <a:ext uri="{FF2B5EF4-FFF2-40B4-BE49-F238E27FC236}">
                <a16:creationId xmlns:a16="http://schemas.microsoft.com/office/drawing/2014/main" id="{F700459E-D51B-CE4A-D730-DD9D1EA0CCD8}"/>
              </a:ext>
            </a:extLst>
          </p:cNvPr>
          <p:cNvSpPr/>
          <p:nvPr/>
        </p:nvSpPr>
        <p:spPr>
          <a:xfrm>
            <a:off x="13432962" y="1581596"/>
            <a:ext cx="4454345" cy="3052049"/>
          </a:xfrm>
          <a:prstGeom prst="roundRect">
            <a:avLst>
              <a:gd name="adj" fmla="val 76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t>NOTE:</a:t>
            </a:r>
          </a:p>
          <a:p>
            <a:pPr marL="342900" indent="-342900">
              <a:buFont typeface="Arial" panose="020B0604020202020204" pitchFamily="34" charset="0"/>
              <a:buChar char="•"/>
            </a:pPr>
            <a:r>
              <a:rPr lang="en-US" sz="2000" b="1" dirty="0"/>
              <a:t>List is NOT comprehensive</a:t>
            </a:r>
          </a:p>
          <a:p>
            <a:pPr marL="342900" indent="-342900">
              <a:buFont typeface="Arial" panose="020B0604020202020204" pitchFamily="34" charset="0"/>
              <a:buChar char="•"/>
            </a:pPr>
            <a:r>
              <a:rPr lang="en-US" sz="2000" b="1" dirty="0"/>
              <a:t>Groupings are subjective</a:t>
            </a:r>
            <a:endParaRPr lang="en-US" sz="2000" dirty="0"/>
          </a:p>
          <a:p>
            <a:pPr algn="ctr"/>
            <a:endParaRPr lang="en-US" sz="2000" dirty="0"/>
          </a:p>
          <a:p>
            <a:r>
              <a:rPr lang="en-US" sz="2000" dirty="0"/>
              <a:t>Indicators represents primary data of interest that are actionable AND can be extracted from a Revit model. A good start for any model health report!</a:t>
            </a:r>
          </a:p>
        </p:txBody>
      </p:sp>
    </p:spTree>
    <p:extLst>
      <p:ext uri="{BB962C8B-B14F-4D97-AF65-F5344CB8AC3E}">
        <p14:creationId xmlns:p14="http://schemas.microsoft.com/office/powerpoint/2010/main" val="234100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3" name="TextBox 7">
            <a:extLst>
              <a:ext uri="{FF2B5EF4-FFF2-40B4-BE49-F238E27FC236}">
                <a16:creationId xmlns:a16="http://schemas.microsoft.com/office/drawing/2014/main" id="{712567B6-F99E-6BEE-296A-737DEBB42768}"/>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57" name="Title 6">
            <a:extLst>
              <a:ext uri="{FF2B5EF4-FFF2-40B4-BE49-F238E27FC236}">
                <a16:creationId xmlns:a16="http://schemas.microsoft.com/office/drawing/2014/main" id="{98ACB784-6490-D8DD-DAD4-A568D32B5E0D}"/>
              </a:ext>
            </a:extLst>
          </p:cNvPr>
          <p:cNvSpPr txBox="1">
            <a:spLocks/>
          </p:cNvSpPr>
          <p:nvPr/>
        </p:nvSpPr>
        <p:spPr>
          <a:xfrm>
            <a:off x="5192256" y="2616200"/>
            <a:ext cx="7903488" cy="3200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solidFill>
                  <a:schemeClr val="tx2"/>
                </a:solidFill>
                <a:latin typeface="Century Gothic" panose="020B0502020202020204" pitchFamily="34" charset="0"/>
              </a:rPr>
              <a:t>Step 0:</a:t>
            </a:r>
          </a:p>
          <a:p>
            <a:r>
              <a:rPr lang="en-US" sz="6600" b="1" dirty="0">
                <a:solidFill>
                  <a:schemeClr val="tx2"/>
                </a:solidFill>
                <a:latin typeface="Century Gothic" panose="020B0502020202020204" pitchFamily="34" charset="0"/>
              </a:rPr>
              <a:t>SETUP AND DEPLOYMENT</a:t>
            </a:r>
          </a:p>
        </p:txBody>
      </p:sp>
      <p:sp>
        <p:nvSpPr>
          <p:cNvPr id="2" name="Arrow: Pentagon 1">
            <a:hlinkClick r:id="rId3" action="ppaction://hlinksldjump" highlightClick="1"/>
            <a:extLst>
              <a:ext uri="{FF2B5EF4-FFF2-40B4-BE49-F238E27FC236}">
                <a16:creationId xmlns:a16="http://schemas.microsoft.com/office/drawing/2014/main" id="{22867E81-655C-0A6B-65AD-F66D2C996300}"/>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4" name="Arrow: Pentagon 3">
            <a:hlinkClick r:id="rId4" action="ppaction://hlinksldjump" highlightClick="1"/>
            <a:extLst>
              <a:ext uri="{FF2B5EF4-FFF2-40B4-BE49-F238E27FC236}">
                <a16:creationId xmlns:a16="http://schemas.microsoft.com/office/drawing/2014/main" id="{1C93B3ED-B2B7-ACB5-C807-627A49EB8B85}"/>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5" name="Arrow: Pentagon 4">
            <a:hlinkClick r:id="rId5" action="ppaction://hlinksldjump" highlightClick="1"/>
            <a:extLst>
              <a:ext uri="{FF2B5EF4-FFF2-40B4-BE49-F238E27FC236}">
                <a16:creationId xmlns:a16="http://schemas.microsoft.com/office/drawing/2014/main" id="{4223AFE9-ED87-175F-69B8-451E5C3E6C96}"/>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6" name="Arrow: Pentagon 5">
            <a:hlinkClick r:id="rId6" action="ppaction://hlinksldjump" highlightClick="1"/>
            <a:extLst>
              <a:ext uri="{FF2B5EF4-FFF2-40B4-BE49-F238E27FC236}">
                <a16:creationId xmlns:a16="http://schemas.microsoft.com/office/drawing/2014/main" id="{2C332E69-9F42-87EB-98FB-52904E06EEA7}"/>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7" name="Arrow: Pentagon 6">
            <a:hlinkClick r:id="rId7" action="ppaction://hlinksldjump" highlightClick="1"/>
            <a:extLst>
              <a:ext uri="{FF2B5EF4-FFF2-40B4-BE49-F238E27FC236}">
                <a16:creationId xmlns:a16="http://schemas.microsoft.com/office/drawing/2014/main" id="{F63421A7-B0F3-1459-3823-82334E6608DF}"/>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Arrow: Pentagon 7">
            <a:hlinkClick r:id="rId8" action="ppaction://hlinksldjump" highlightClick="1"/>
            <a:extLst>
              <a:ext uri="{FF2B5EF4-FFF2-40B4-BE49-F238E27FC236}">
                <a16:creationId xmlns:a16="http://schemas.microsoft.com/office/drawing/2014/main" id="{D2D87207-AFA3-EFDF-0631-4577FD7A37FC}"/>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77189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3"/>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3"/>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3"/>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7">
            <a:extLst>
              <a:ext uri="{FF2B5EF4-FFF2-40B4-BE49-F238E27FC236}">
                <a16:creationId xmlns:a16="http://schemas.microsoft.com/office/drawing/2014/main" id="{155D41A2-5582-DC73-633C-1EDA0294A9B6}"/>
              </a:ext>
            </a:extLst>
          </p:cNvPr>
          <p:cNvSpPr txBox="1"/>
          <p:nvPr/>
        </p:nvSpPr>
        <p:spPr>
          <a:xfrm>
            <a:off x="8598222" y="9783550"/>
            <a:ext cx="2261096" cy="430887"/>
          </a:xfrm>
          <a:prstGeom prst="rect">
            <a:avLst/>
          </a:prstGeom>
        </p:spPr>
        <p:txBody>
          <a:bodyPr wrap="square" lIns="0" tIns="0" rIns="0" bIns="0" rtlCol="0" anchor="t">
            <a:spAutoFit/>
          </a:bodyPr>
          <a:lstStyle/>
          <a:p>
            <a:pPr algn="ctr"/>
            <a:r>
              <a:rPr lang="en-US" sz="2800" spc="74">
                <a:solidFill>
                  <a:schemeClr val="accent6"/>
                </a:solidFill>
                <a:latin typeface="Roboto Bold"/>
              </a:rPr>
              <a:t>Session 212</a:t>
            </a:r>
          </a:p>
        </p:txBody>
      </p:sp>
      <p:sp>
        <p:nvSpPr>
          <p:cNvPr id="23" name="TextBox 2">
            <a:extLst>
              <a:ext uri="{FF2B5EF4-FFF2-40B4-BE49-F238E27FC236}">
                <a16:creationId xmlns:a16="http://schemas.microsoft.com/office/drawing/2014/main" id="{62D220D1-2663-C449-0BFE-6AB8C246852B}"/>
              </a:ext>
            </a:extLst>
          </p:cNvPr>
          <p:cNvSpPr txBox="1"/>
          <p:nvPr/>
        </p:nvSpPr>
        <p:spPr>
          <a:xfrm>
            <a:off x="940123" y="532646"/>
            <a:ext cx="10846367" cy="692497"/>
          </a:xfrm>
          <a:prstGeom prst="rect">
            <a:avLst/>
          </a:prstGeom>
        </p:spPr>
        <p:txBody>
          <a:bodyPr wrap="square" lIns="0" tIns="0" rIns="0" bIns="0" rtlCol="0" anchor="t">
            <a:spAutoFit/>
          </a:bodyPr>
          <a:lstStyle/>
          <a:p>
            <a:pPr algn="l">
              <a:lnSpc>
                <a:spcPts val="5399"/>
              </a:lnSpc>
            </a:pPr>
            <a:r>
              <a:rPr lang="en-US" sz="4999" spc="74" dirty="0">
                <a:solidFill>
                  <a:schemeClr val="accent6">
                    <a:lumMod val="50000"/>
                  </a:schemeClr>
                </a:solidFill>
                <a:latin typeface="Roboto Bold"/>
              </a:rPr>
              <a:t>Step 0: File Deployment</a:t>
            </a:r>
          </a:p>
        </p:txBody>
      </p:sp>
      <p:sp>
        <p:nvSpPr>
          <p:cNvPr id="2" name="TextBox 1">
            <a:extLst>
              <a:ext uri="{FF2B5EF4-FFF2-40B4-BE49-F238E27FC236}">
                <a16:creationId xmlns:a16="http://schemas.microsoft.com/office/drawing/2014/main" id="{FD5D4D84-0B43-E356-E290-F7F18B7C4C70}"/>
              </a:ext>
            </a:extLst>
          </p:cNvPr>
          <p:cNvSpPr txBox="1"/>
          <p:nvPr/>
        </p:nvSpPr>
        <p:spPr>
          <a:xfrm>
            <a:off x="1055595" y="1658433"/>
            <a:ext cx="6547525" cy="3674211"/>
          </a:xfrm>
          <a:prstGeom prst="rect">
            <a:avLst/>
          </a:prstGeom>
        </p:spPr>
        <p:txBody>
          <a:bodyPr wrap="square" lIns="0" tIns="0" rIns="0" bIns="0" rtlCol="0" anchor="t">
            <a:spAutoFit/>
          </a:bodyPr>
          <a:lstStyle/>
          <a:p>
            <a:pPr marR="0">
              <a:lnSpc>
                <a:spcPct val="120000"/>
              </a:lnSpc>
              <a:spcBef>
                <a:spcPts val="0"/>
              </a:spcBef>
              <a:spcAft>
                <a:spcPts val="800"/>
              </a:spcAft>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Goal</a:t>
            </a: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a:t>
            </a:r>
          </a:p>
          <a:p>
            <a:pPr marL="457200" marR="0" indent="-457200">
              <a:lnSpc>
                <a:spcPct val="120000"/>
              </a:lnSpc>
              <a:spcBef>
                <a:spcPts val="0"/>
              </a:spcBef>
              <a:spcAft>
                <a:spcPts val="800"/>
              </a:spcAft>
              <a:buFont typeface="Arial" panose="020B0604020202020204" pitchFamily="34" charset="0"/>
              <a:buChar char="•"/>
            </a:pPr>
            <a:r>
              <a:rPr lang="en-GB" sz="24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Download repo to machine</a:t>
            </a:r>
          </a:p>
          <a:p>
            <a:pPr lvl="1">
              <a:lnSpc>
                <a:spcPct val="120000"/>
              </a:lnSpc>
              <a:spcAft>
                <a:spcPts val="800"/>
              </a:spcAft>
            </a:pPr>
            <a:r>
              <a:rPr lang="en-GB" sz="2400"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e.g. to C:\_GitHub Repos, C:\_scratch </a:t>
            </a:r>
          </a:p>
          <a:p>
            <a:pPr marL="457200" indent="-457200">
              <a:lnSpc>
                <a:spcPct val="120000"/>
              </a:lnSpc>
              <a:spcAft>
                <a:spcPts val="800"/>
              </a:spcAft>
              <a:buFont typeface="+mj-lt"/>
              <a:buAutoNum type="arabicPeriod"/>
            </a:pPr>
            <a:r>
              <a:rPr lang="en-GB" sz="2400" b="1" dirty="0">
                <a:latin typeface="Century Gothic" panose="020B0502020202020204" pitchFamily="34" charset="0"/>
                <a:ea typeface="Calibri" panose="020F0502020204030204" pitchFamily="34" charset="0"/>
                <a:cs typeface="Times New Roman" panose="02020603050405020304" pitchFamily="18" charset="0"/>
              </a:rPr>
              <a:t>Create Output Folder for JSON files</a:t>
            </a:r>
          </a:p>
          <a:p>
            <a:pPr marL="800100" lvl="1" indent="-342900">
              <a:lnSpc>
                <a:spcPct val="120000"/>
              </a:lnSpc>
              <a:spcAft>
                <a:spcPts val="800"/>
              </a:spcAft>
              <a:buFont typeface="Arial" panose="020B0604020202020204" pitchFamily="34" charset="0"/>
              <a:buChar char="•"/>
            </a:pPr>
            <a:r>
              <a:rPr lang="en-GB" sz="2400" dirty="0">
                <a:latin typeface="Century Gothic" panose="020B0502020202020204" pitchFamily="34" charset="0"/>
                <a:ea typeface="Calibri" panose="020F0502020204030204" pitchFamily="34" charset="0"/>
                <a:cs typeface="Times New Roman" panose="02020603050405020304" pitchFamily="18" charset="0"/>
              </a:rPr>
              <a:t>Option 1: Create your own</a:t>
            </a:r>
          </a:p>
          <a:p>
            <a:pPr marL="800100" lvl="1" indent="-342900">
              <a:lnSpc>
                <a:spcPct val="120000"/>
              </a:lnSpc>
              <a:spcAft>
                <a:spcPts val="800"/>
              </a:spcAft>
              <a:buFont typeface="Arial" panose="020B0604020202020204" pitchFamily="34" charset="0"/>
              <a:buChar char="•"/>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Option 2: just our sample directory</a:t>
            </a:r>
          </a:p>
          <a:p>
            <a:pPr lvl="1">
              <a:lnSpc>
                <a:spcPct val="120000"/>
              </a:lnSpc>
              <a:spcAft>
                <a:spcPts val="800"/>
              </a:spcAft>
            </a:pPr>
            <a:r>
              <a:rPr lang="en-GB" sz="2400" b="1" dirty="0">
                <a:solidFill>
                  <a:schemeClr val="accent6">
                    <a:lumMod val="75000"/>
                  </a:schemeClr>
                </a:solidFill>
                <a:latin typeface="Century Gothic" panose="020B0502020202020204" pitchFamily="34" charset="0"/>
                <a:ea typeface="Calibri" panose="020F0502020204030204" pitchFamily="34" charset="0"/>
                <a:cs typeface="Times New Roman" panose="02020603050405020304" pitchFamily="18" charset="0"/>
              </a:rPr>
              <a:t>	(i.e. Project AA12345)</a:t>
            </a:r>
          </a:p>
        </p:txBody>
      </p:sp>
      <p:sp>
        <p:nvSpPr>
          <p:cNvPr id="4" name="Arrow: Pentagon 3">
            <a:hlinkClick r:id="rId4" action="ppaction://hlinksldjump" highlightClick="1"/>
            <a:extLst>
              <a:ext uri="{FF2B5EF4-FFF2-40B4-BE49-F238E27FC236}">
                <a16:creationId xmlns:a16="http://schemas.microsoft.com/office/drawing/2014/main" id="{8E62DBD1-9AFB-CF88-5C8E-7420484928B4}"/>
              </a:ext>
            </a:extLst>
          </p:cNvPr>
          <p:cNvSpPr/>
          <p:nvPr/>
        </p:nvSpPr>
        <p:spPr>
          <a:xfrm>
            <a:off x="0" y="0"/>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0</a:t>
            </a:r>
          </a:p>
        </p:txBody>
      </p:sp>
      <p:sp>
        <p:nvSpPr>
          <p:cNvPr id="5" name="Arrow: Pentagon 4">
            <a:hlinkClick r:id="rId5" action="ppaction://hlinksldjump" highlightClick="1"/>
            <a:extLst>
              <a:ext uri="{FF2B5EF4-FFF2-40B4-BE49-F238E27FC236}">
                <a16:creationId xmlns:a16="http://schemas.microsoft.com/office/drawing/2014/main" id="{62E72D96-1781-C498-4943-5C6D335EDCD7}"/>
              </a:ext>
            </a:extLst>
          </p:cNvPr>
          <p:cNvSpPr/>
          <p:nvPr/>
        </p:nvSpPr>
        <p:spPr>
          <a:xfrm>
            <a:off x="0" y="488711"/>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7" name="Arrow: Pentagon 6">
            <a:hlinkClick r:id="rId6" action="ppaction://hlinksldjump" highlightClick="1"/>
            <a:extLst>
              <a:ext uri="{FF2B5EF4-FFF2-40B4-BE49-F238E27FC236}">
                <a16:creationId xmlns:a16="http://schemas.microsoft.com/office/drawing/2014/main" id="{586D8C46-A08A-3951-C109-F319A81B7895}"/>
              </a:ext>
            </a:extLst>
          </p:cNvPr>
          <p:cNvSpPr/>
          <p:nvPr/>
        </p:nvSpPr>
        <p:spPr>
          <a:xfrm>
            <a:off x="0" y="1466133"/>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18" name="Arrow: Pentagon 17">
            <a:hlinkClick r:id="rId7" action="ppaction://hlinksldjump" highlightClick="1"/>
            <a:extLst>
              <a:ext uri="{FF2B5EF4-FFF2-40B4-BE49-F238E27FC236}">
                <a16:creationId xmlns:a16="http://schemas.microsoft.com/office/drawing/2014/main" id="{33027589-1C5C-13A0-3841-CA8F327ADD50}"/>
              </a:ext>
            </a:extLst>
          </p:cNvPr>
          <p:cNvSpPr/>
          <p:nvPr/>
        </p:nvSpPr>
        <p:spPr>
          <a:xfrm>
            <a:off x="0" y="977422"/>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2" name="Arrow: Pentagon 21">
            <a:hlinkClick r:id="rId8" action="ppaction://hlinksldjump" highlightClick="1"/>
            <a:extLst>
              <a:ext uri="{FF2B5EF4-FFF2-40B4-BE49-F238E27FC236}">
                <a16:creationId xmlns:a16="http://schemas.microsoft.com/office/drawing/2014/main" id="{57D0E7E2-66F0-6EAB-82A7-D9F12BD2124B}"/>
              </a:ext>
            </a:extLst>
          </p:cNvPr>
          <p:cNvSpPr/>
          <p:nvPr/>
        </p:nvSpPr>
        <p:spPr>
          <a:xfrm>
            <a:off x="0" y="2443555"/>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26" name="Arrow: Pentagon 25">
            <a:hlinkClick r:id="rId9" action="ppaction://hlinksldjump" highlightClick="1"/>
            <a:extLst>
              <a:ext uri="{FF2B5EF4-FFF2-40B4-BE49-F238E27FC236}">
                <a16:creationId xmlns:a16="http://schemas.microsoft.com/office/drawing/2014/main" id="{198C54C6-F3E8-E7D9-7246-B3D8C22179B1}"/>
              </a:ext>
            </a:extLst>
          </p:cNvPr>
          <p:cNvSpPr/>
          <p:nvPr/>
        </p:nvSpPr>
        <p:spPr>
          <a:xfrm>
            <a:off x="0" y="1954844"/>
            <a:ext cx="640080" cy="36576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20" name="Picture 19">
            <a:extLst>
              <a:ext uri="{FF2B5EF4-FFF2-40B4-BE49-F238E27FC236}">
                <a16:creationId xmlns:a16="http://schemas.microsoft.com/office/drawing/2014/main" id="{B521644A-E17A-A8E0-AD64-F225DC476C85}"/>
              </a:ext>
            </a:extLst>
          </p:cNvPr>
          <p:cNvPicPr>
            <a:picLocks noChangeAspect="1"/>
          </p:cNvPicPr>
          <p:nvPr/>
        </p:nvPicPr>
        <p:blipFill>
          <a:blip r:embed="rId10"/>
          <a:stretch>
            <a:fillRect/>
          </a:stretch>
        </p:blipFill>
        <p:spPr>
          <a:xfrm>
            <a:off x="9648825" y="1456047"/>
            <a:ext cx="7583580" cy="6875331"/>
          </a:xfrm>
          <a:prstGeom prst="rect">
            <a:avLst/>
          </a:prstGeom>
        </p:spPr>
      </p:pic>
      <p:cxnSp>
        <p:nvCxnSpPr>
          <p:cNvPr id="28" name="Connector: Elbow 27">
            <a:extLst>
              <a:ext uri="{FF2B5EF4-FFF2-40B4-BE49-F238E27FC236}">
                <a16:creationId xmlns:a16="http://schemas.microsoft.com/office/drawing/2014/main" id="{19D46207-1D5A-D313-B09F-50227B6671A0}"/>
              </a:ext>
            </a:extLst>
          </p:cNvPr>
          <p:cNvCxnSpPr/>
          <p:nvPr/>
        </p:nvCxnSpPr>
        <p:spPr>
          <a:xfrm flipV="1">
            <a:off x="5886450" y="1831893"/>
            <a:ext cx="3762375" cy="611662"/>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9" name="Rectangle 28">
            <a:extLst>
              <a:ext uri="{FF2B5EF4-FFF2-40B4-BE49-F238E27FC236}">
                <a16:creationId xmlns:a16="http://schemas.microsoft.com/office/drawing/2014/main" id="{EC18BF61-F545-5EC8-A125-5889232D3B6C}"/>
              </a:ext>
            </a:extLst>
          </p:cNvPr>
          <p:cNvSpPr/>
          <p:nvPr/>
        </p:nvSpPr>
        <p:spPr>
          <a:xfrm>
            <a:off x="10449837" y="5753099"/>
            <a:ext cx="5720315" cy="1148857"/>
          </a:xfrm>
          <a:prstGeom prst="rect">
            <a:avLst/>
          </a:prstGeom>
          <a:solidFill>
            <a:schemeClr val="accent5">
              <a:lumMod val="60000"/>
              <a:lumOff val="40000"/>
              <a:alpha val="20000"/>
            </a:schemeClr>
          </a:solidFill>
          <a:ln w="28575">
            <a:solidFill>
              <a:schemeClr val="accent5"/>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ight Brace 29">
            <a:extLst>
              <a:ext uri="{FF2B5EF4-FFF2-40B4-BE49-F238E27FC236}">
                <a16:creationId xmlns:a16="http://schemas.microsoft.com/office/drawing/2014/main" id="{565C0769-97A2-9F05-D81D-DD6C9EB54AA1}"/>
              </a:ext>
            </a:extLst>
          </p:cNvPr>
          <p:cNvSpPr/>
          <p:nvPr/>
        </p:nvSpPr>
        <p:spPr>
          <a:xfrm>
            <a:off x="6912758" y="4322438"/>
            <a:ext cx="485775" cy="1304925"/>
          </a:xfrm>
          <a:prstGeom prst="rightBrace">
            <a:avLst>
              <a:gd name="adj1" fmla="val 27941"/>
              <a:gd name="adj2" fmla="val 50000"/>
            </a:avLst>
          </a:prstGeom>
          <a:ln w="3810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0680024-D36A-1F8A-16D0-CF57AE9FB566}"/>
              </a:ext>
            </a:extLst>
          </p:cNvPr>
          <p:cNvCxnSpPr>
            <a:cxnSpLocks/>
            <a:stCxn id="30" idx="1"/>
            <a:endCxn id="29" idx="1"/>
          </p:cNvCxnSpPr>
          <p:nvPr/>
        </p:nvCxnSpPr>
        <p:spPr>
          <a:xfrm rot="10800000" flipH="1" flipV="1">
            <a:off x="7398533" y="4974900"/>
            <a:ext cx="3051304" cy="1352627"/>
          </a:xfrm>
          <a:prstGeom prst="bentConnector3">
            <a:avLst>
              <a:gd name="adj1" fmla="val 24037"/>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5851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3acc692-f1fd-497c-81e5-2492ad4192d3">
      <Terms xmlns="http://schemas.microsoft.com/office/infopath/2007/PartnerControls"/>
    </lcf76f155ced4ddcb4097134ff3c332f>
    <TaxCatchAll xmlns="ebbf12c6-42c1-467d-908e-137031f6d871" xsi:nil="true"/>
    <_Flow_SignoffStatus xmlns="e3acc692-f1fd-497c-81e5-2492ad4192d3" xsi:nil="true"/>
    <JAFRecc_x002e_ xmlns="e3acc692-f1fd-497c-81e5-2492ad4192d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E572744D2CEF4AA5BC4104E77FD107" ma:contentTypeVersion="20" ma:contentTypeDescription="Create a new document." ma:contentTypeScope="" ma:versionID="ecb866435a4f3b8034314f896e05e1ee">
  <xsd:schema xmlns:xsd="http://www.w3.org/2001/XMLSchema" xmlns:xs="http://www.w3.org/2001/XMLSchema" xmlns:p="http://schemas.microsoft.com/office/2006/metadata/properties" xmlns:ns2="e3acc692-f1fd-497c-81e5-2492ad4192d3" xmlns:ns3="ebbf12c6-42c1-467d-908e-137031f6d871" targetNamespace="http://schemas.microsoft.com/office/2006/metadata/properties" ma:root="true" ma:fieldsID="370033d66b52e83c6c13a5daf2866af0" ns2:_="" ns3:_="">
    <xsd:import namespace="e3acc692-f1fd-497c-81e5-2492ad4192d3"/>
    <xsd:import namespace="ebbf12c6-42c1-467d-908e-137031f6d8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JAFRecc_x002e_"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acc692-f1fd-497c-81e5-2492ad4192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81ea542-e2a3-4747-9581-6b3f7c246cac" ma:termSetId="09814cd3-568e-fe90-9814-8d621ff8fb84" ma:anchorId="fba54fb3-c3e1-fe81-a776-ca4b69148c4d" ma:open="true" ma:isKeyword="false">
      <xsd:complexType>
        <xsd:sequence>
          <xsd:element ref="pc:Terms" minOccurs="0" maxOccurs="1"/>
        </xsd:sequence>
      </xsd:complexType>
    </xsd:element>
    <xsd:element name="JAFRecc_x002e_" ma:index="24" nillable="true" ma:displayName="JAF Recc." ma:format="Dropdown" ma:internalName="JAFRecc_x002e_">
      <xsd:simpleType>
        <xsd:restriction base="dms:Choice">
          <xsd:enumeration value="Archive"/>
          <xsd:enumeration value="Keep"/>
          <xsd:enumeration value="Relocate"/>
          <xsd:enumeration value="Delete"/>
        </xsd:restriction>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bf12c6-42c1-467d-908e-137031f6d8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0adc991-fc2a-44ee-8088-e0018244821f}" ma:internalName="TaxCatchAll" ma:showField="CatchAllData" ma:web="ebbf12c6-42c1-467d-908e-137031f6d8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8BC5D8-2A38-4433-ADF2-269D8A964B32}">
  <ds:schemaRefs>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ebbf12c6-42c1-467d-908e-137031f6d871"/>
    <ds:schemaRef ds:uri="e3acc692-f1fd-497c-81e5-2492ad4192d3"/>
    <ds:schemaRef ds:uri="http://purl.org/dc/terms/"/>
    <ds:schemaRef ds:uri="http://purl.org/dc/elements/1.1/"/>
  </ds:schemaRefs>
</ds:datastoreItem>
</file>

<file path=customXml/itemProps2.xml><?xml version="1.0" encoding="utf-8"?>
<ds:datastoreItem xmlns:ds="http://schemas.openxmlformats.org/officeDocument/2006/customXml" ds:itemID="{3DFBC4ED-1852-4FB9-917A-D911DBC73320}">
  <ds:schemaRefs>
    <ds:schemaRef ds:uri="e3acc692-f1fd-497c-81e5-2492ad4192d3"/>
    <ds:schemaRef ds:uri="ebbf12c6-42c1-467d-908e-137031f6d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0B1A36D-EE68-462C-8532-193ACC37E7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562</TotalTime>
  <Words>5732</Words>
  <Application>Microsoft Office PowerPoint</Application>
  <PresentationFormat>Custom</PresentationFormat>
  <Paragraphs>968</Paragraphs>
  <Slides>50</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Calibri</vt:lpstr>
      <vt:lpstr>Roboto</vt:lpstr>
      <vt:lpstr>Roboto Bold</vt:lpstr>
      <vt:lpstr>Century Gothic</vt:lpstr>
      <vt:lpstr>Arial</vt:lpstr>
      <vt:lpstr>Consolas</vt:lpstr>
      <vt:lpstr>Forte</vt:lpstr>
      <vt:lpstr>Franklin Gothic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Template</dc:title>
  <dc:creator>Feracor, James</dc:creator>
  <cp:lastModifiedBy>Feracor, James</cp:lastModifiedBy>
  <cp:revision>1</cp:revision>
  <dcterms:created xsi:type="dcterms:W3CDTF">2006-08-16T00:00:00Z</dcterms:created>
  <dcterms:modified xsi:type="dcterms:W3CDTF">2023-06-12T23:06:09Z</dcterms:modified>
  <dc:identifier>DAFccOF_970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0x010100EE478A3DCA16C8468016FEFC4C87DFEC</vt:lpwstr>
  </property>
  <property fmtid="{D5CDD505-2E9C-101B-9397-08002B2CF9AE}" pid="3" name="MediaServiceImageTags">
    <vt:lpwstr/>
  </property>
</Properties>
</file>